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53" r:id="rId1"/>
  </p:sldMasterIdLst>
  <p:notesMasterIdLst>
    <p:notesMasterId r:id="rId22"/>
  </p:notesMasterIdLst>
  <p:handoutMasterIdLst>
    <p:handoutMasterId r:id="rId23"/>
  </p:handoutMasterIdLst>
  <p:sldIdLst>
    <p:sldId id="259" r:id="rId2"/>
    <p:sldId id="258" r:id="rId3"/>
    <p:sldId id="333" r:id="rId4"/>
    <p:sldId id="334" r:id="rId5"/>
    <p:sldId id="335" r:id="rId6"/>
    <p:sldId id="336" r:id="rId7"/>
    <p:sldId id="337" r:id="rId8"/>
    <p:sldId id="301" r:id="rId9"/>
    <p:sldId id="353" r:id="rId10"/>
    <p:sldId id="355" r:id="rId11"/>
    <p:sldId id="356" r:id="rId12"/>
    <p:sldId id="302" r:id="rId13"/>
    <p:sldId id="303" r:id="rId14"/>
    <p:sldId id="304" r:id="rId15"/>
    <p:sldId id="354" r:id="rId16"/>
    <p:sldId id="371" r:id="rId17"/>
    <p:sldId id="323" r:id="rId18"/>
    <p:sldId id="324" r:id="rId19"/>
    <p:sldId id="322" r:id="rId20"/>
    <p:sldId id="369" r:id="rId21"/>
  </p:sldIdLst>
  <p:sldSz cx="9144000" cy="6858000" type="screen4x3"/>
  <p:notesSz cx="9144000" cy="6858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 autoAdjust="0"/>
    <p:restoredTop sz="97403" autoAdjust="0"/>
  </p:normalViewPr>
  <p:slideViewPr>
    <p:cSldViewPr>
      <p:cViewPr varScale="1">
        <p:scale>
          <a:sx n="107" d="100"/>
          <a:sy n="107" d="100"/>
        </p:scale>
        <p:origin x="166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>
            <a:extLst>
              <a:ext uri="{FF2B5EF4-FFF2-40B4-BE49-F238E27FC236}">
                <a16:creationId xmlns:a16="http://schemas.microsoft.com/office/drawing/2014/main" id="{C370117D-DB4F-0282-0B5E-EF361097BC9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8003" name="Rectangle 3">
            <a:extLst>
              <a:ext uri="{FF2B5EF4-FFF2-40B4-BE49-F238E27FC236}">
                <a16:creationId xmlns:a16="http://schemas.microsoft.com/office/drawing/2014/main" id="{96373FFD-4D8D-99CE-6FBD-712795A0E5D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8004" name="Rectangle 4">
            <a:extLst>
              <a:ext uri="{FF2B5EF4-FFF2-40B4-BE49-F238E27FC236}">
                <a16:creationId xmlns:a16="http://schemas.microsoft.com/office/drawing/2014/main" id="{28516DBE-804F-E4FD-A00D-CD0611B2539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8005" name="Rectangle 5">
            <a:extLst>
              <a:ext uri="{FF2B5EF4-FFF2-40B4-BE49-F238E27FC236}">
                <a16:creationId xmlns:a16="http://schemas.microsoft.com/office/drawing/2014/main" id="{BF746C90-60CD-3CE9-C99B-4756C1D3732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F5E43F6-AEF7-3D4E-B6D3-FE8719B518E3}" type="slidenum">
              <a:rPr lang="en-US" altLang="tr-TR"/>
              <a:pPr/>
              <a:t>‹#›</a:t>
            </a:fld>
            <a:endParaRPr lang="en-US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5AC7630-2D3F-3756-7AEC-F5E0C8E295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E1D6728-2696-AF16-D619-81DBB83EA80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9F58EAE7-99C2-3995-70C0-DBE33A19FFA2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E73398EA-7CD2-D1BA-BDF7-51735461E52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Click to edit Master text styles</a:t>
            </a:r>
          </a:p>
          <a:p>
            <a:pPr lvl="1"/>
            <a:r>
              <a:rPr lang="tr-TR" noProof="0"/>
              <a:t>Second level</a:t>
            </a:r>
          </a:p>
          <a:p>
            <a:pPr lvl="2"/>
            <a:r>
              <a:rPr lang="tr-TR" noProof="0"/>
              <a:t>Third level</a:t>
            </a:r>
          </a:p>
          <a:p>
            <a:pPr lvl="3"/>
            <a:r>
              <a:rPr lang="tr-TR" noProof="0"/>
              <a:t>Fourth level</a:t>
            </a:r>
          </a:p>
          <a:p>
            <a:pPr lvl="4"/>
            <a:r>
              <a:rPr lang="tr-TR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774C1340-CA41-F20A-7EE9-85CF33917A7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616C74D3-4716-8942-EE3E-E4720E8023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FAB5EB0-B7C7-674C-9CAF-25344789FB5B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3751604-ADEC-0D87-EDA4-636C620234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8511D89-9467-1841-B4D4-AF7E1623345A}" type="slidenum">
              <a:rPr lang="tr-TR" altLang="tr-TR"/>
              <a:pPr>
                <a:spcBef>
                  <a:spcPct val="0"/>
                </a:spcBef>
              </a:pPr>
              <a:t>1</a:t>
            </a:fld>
            <a:endParaRPr lang="tr-TR" altLang="tr-TR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F0CBD808-E41D-A9D3-101A-49C721439D8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2E70C0E3-F445-9417-6BFC-B131044478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81CA19ED-0DE4-9EE5-78C4-CA3DE84438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262894A-ACDB-5549-AB6A-E9536756A29D}" type="slidenum">
              <a:rPr lang="tr-TR" altLang="tr-TR"/>
              <a:pPr>
                <a:spcBef>
                  <a:spcPct val="0"/>
                </a:spcBef>
              </a:pPr>
              <a:t>10</a:t>
            </a:fld>
            <a:endParaRPr lang="tr-TR" altLang="tr-TR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7F90BC2B-2FED-DF71-7D41-41A80472F6E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2863850" y="519113"/>
            <a:ext cx="3417888" cy="2562225"/>
          </a:xfrm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7E37504F-EA9E-C783-44B2-967E81B6B5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</p:spPr>
        <p:txBody>
          <a:bodyPr/>
          <a:lstStyle/>
          <a:p>
            <a:pPr eaLnBrk="1" hangingPunct="1"/>
            <a:endParaRPr lang="en-US" alt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5931B5E2-5DAB-F253-6E72-96D9C3BA29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120FA92-669C-3746-B0E8-3A1BC25D1DD1}" type="slidenum">
              <a:rPr lang="tr-TR" altLang="tr-TR"/>
              <a:pPr>
                <a:spcBef>
                  <a:spcPct val="0"/>
                </a:spcBef>
              </a:pPr>
              <a:t>11</a:t>
            </a:fld>
            <a:endParaRPr lang="tr-TR" altLang="tr-TR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9FDFB819-FD1B-4C65-43E5-0FA070635A1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E4B81016-0DE3-E565-88EA-32A9FBB0AD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60DEE99C-C346-0E28-0A00-4BB1CF2FC8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6DDDF85-1D2B-F549-AA8F-4782FBE62498}" type="slidenum">
              <a:rPr lang="tr-TR" altLang="tr-TR"/>
              <a:pPr>
                <a:spcBef>
                  <a:spcPct val="0"/>
                </a:spcBef>
              </a:pPr>
              <a:t>12</a:t>
            </a:fld>
            <a:endParaRPr lang="tr-TR" altLang="tr-TR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47FF039B-266D-D768-9515-804377A3328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2863850" y="519113"/>
            <a:ext cx="3417888" cy="2562225"/>
          </a:xfrm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7FE77397-DFE8-9868-85B1-A27B747B57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</p:spPr>
        <p:txBody>
          <a:bodyPr/>
          <a:lstStyle/>
          <a:p>
            <a:pPr eaLnBrk="1" hangingPunct="1"/>
            <a:endParaRPr lang="en-US" alt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95576696-DD68-B289-657E-9C59A57E7A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EE1A06-45A8-5840-8EA0-A0008F8B9B4D}" type="slidenum">
              <a:rPr lang="tr-TR" altLang="tr-TR"/>
              <a:pPr>
                <a:spcBef>
                  <a:spcPct val="0"/>
                </a:spcBef>
              </a:pPr>
              <a:t>13</a:t>
            </a:fld>
            <a:endParaRPr lang="tr-TR" altLang="tr-TR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DE1A5E8E-FB21-C1A6-D8DD-566B3A2C836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2B7DABA2-F74C-23EF-D361-EFC09E778F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AB0B7411-F226-95FE-FA14-096F1FA96C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DBEDA2C-C648-B843-8456-FB5267C0E6AA}" type="slidenum">
              <a:rPr lang="tr-TR" altLang="tr-TR"/>
              <a:pPr>
                <a:spcBef>
                  <a:spcPct val="0"/>
                </a:spcBef>
              </a:pPr>
              <a:t>14</a:t>
            </a:fld>
            <a:endParaRPr lang="tr-TR" altLang="tr-TR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788BB1CD-9443-88B9-CCC0-13CEA1EF524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2863850" y="519113"/>
            <a:ext cx="3417888" cy="2562225"/>
          </a:xfrm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7E30522F-B390-A54D-0BBB-257E39D357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</p:spPr>
        <p:txBody>
          <a:bodyPr/>
          <a:lstStyle/>
          <a:p>
            <a:pPr eaLnBrk="1" hangingPunct="1"/>
            <a:endParaRPr lang="en-US" alt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09DF378C-EA05-0BF9-7A41-1C67478DC9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BF67216-DFCA-FF45-B5F4-37E4A05126B8}" type="slidenum">
              <a:rPr lang="tr-TR" altLang="tr-TR"/>
              <a:pPr>
                <a:spcBef>
                  <a:spcPct val="0"/>
                </a:spcBef>
              </a:pPr>
              <a:t>15</a:t>
            </a:fld>
            <a:endParaRPr lang="tr-TR" altLang="tr-TR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9A8F989A-A971-38CD-70E8-6AD4F4A4E64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7A5CD0CB-4380-192D-96D0-C7FEE318FE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D7593723-8856-0BFE-262F-7BD0FAF8C3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990A271-4D77-3E40-BA08-B81721AAAB3F}" type="slidenum">
              <a:rPr lang="tr-TR" altLang="tr-TR"/>
              <a:pPr>
                <a:spcBef>
                  <a:spcPct val="0"/>
                </a:spcBef>
              </a:pPr>
              <a:t>16</a:t>
            </a:fld>
            <a:endParaRPr lang="tr-TR" altLang="tr-TR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7B8E7350-D86B-A39F-0D89-FA36E2A8245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5703DD35-3DB7-6D79-FDAD-B877493E80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3AB445E4-141E-D044-72C1-78F4487F29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304129C-4210-5743-B7DD-18208C4AE5B7}" type="slidenum">
              <a:rPr lang="tr-TR" altLang="tr-TR"/>
              <a:pPr>
                <a:spcBef>
                  <a:spcPct val="0"/>
                </a:spcBef>
              </a:pPr>
              <a:t>17</a:t>
            </a:fld>
            <a:endParaRPr lang="tr-TR" altLang="tr-TR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739EC68A-F967-E57C-6EFC-91DA31752F5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E99C60FC-6854-83C4-1587-4BC4476039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tr-T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E86FCC6F-C03A-EFAC-FEDB-B27DE4DF00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C464E27-AAC4-3941-A2CE-8D6862009454}" type="slidenum">
              <a:rPr lang="tr-TR" altLang="tr-TR"/>
              <a:pPr>
                <a:spcBef>
                  <a:spcPct val="0"/>
                </a:spcBef>
              </a:pPr>
              <a:t>19</a:t>
            </a:fld>
            <a:endParaRPr lang="tr-TR" altLang="tr-TR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FE64B589-2BAA-3E26-A796-5AAF5E50369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ACAC56A8-0259-3783-0B05-7DD79BC4F7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6EAF2626-F2D3-69C4-B87B-56569E1043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F45EDDB-CD68-9E43-9CEF-56A3F39154E7}" type="slidenum">
              <a:rPr lang="tr-TR" altLang="tr-TR"/>
              <a:pPr>
                <a:spcBef>
                  <a:spcPct val="0"/>
                </a:spcBef>
              </a:pPr>
              <a:t>2</a:t>
            </a:fld>
            <a:endParaRPr lang="tr-TR" altLang="tr-TR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3E475815-F800-B181-7253-99383914072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B907AF74-7170-2E34-1936-08DCDE6FFF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F6C452FF-39C3-EC94-A1C5-DB1A7BE18C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867B7C4-A04D-0642-9B03-0277E0324948}" type="slidenum">
              <a:rPr lang="tr-TR" altLang="tr-TR"/>
              <a:pPr>
                <a:spcBef>
                  <a:spcPct val="0"/>
                </a:spcBef>
              </a:pPr>
              <a:t>3</a:t>
            </a:fld>
            <a:endParaRPr lang="tr-TR" altLang="tr-TR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591EE895-33BA-54EE-9840-38AA05E95AB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D40F118-7C16-3AFC-AC7C-6FEA9890F1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EA402E89-29CC-0630-3902-606A716D0A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7094D7B-3F21-6E46-8A04-C9588D1F5325}" type="slidenum">
              <a:rPr lang="tr-TR" altLang="tr-TR"/>
              <a:pPr>
                <a:spcBef>
                  <a:spcPct val="0"/>
                </a:spcBef>
              </a:pPr>
              <a:t>4</a:t>
            </a:fld>
            <a:endParaRPr lang="tr-TR" altLang="tr-TR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C60F8527-AFF3-6F65-032F-CBCC4779CDA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FFFF162E-A463-0672-CCDC-D1C90F54CF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880530B7-8E51-7300-EDFF-C431949D48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92287F3-92C8-9440-9AE3-8E1471972B07}" type="slidenum">
              <a:rPr lang="tr-TR" altLang="tr-TR"/>
              <a:pPr>
                <a:spcBef>
                  <a:spcPct val="0"/>
                </a:spcBef>
              </a:pPr>
              <a:t>5</a:t>
            </a:fld>
            <a:endParaRPr lang="tr-TR" altLang="tr-TR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A5653B2F-4EE4-29B3-48CB-3DA512E579A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092E5C88-E9B5-AEE1-E2AE-D150292D51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A7C4F97D-3501-99B5-0C32-3C362198DC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B8A549D-F63E-AF47-8D0D-23EEF6CB9101}" type="slidenum">
              <a:rPr lang="tr-TR" altLang="tr-TR"/>
              <a:pPr>
                <a:spcBef>
                  <a:spcPct val="0"/>
                </a:spcBef>
              </a:pPr>
              <a:t>6</a:t>
            </a:fld>
            <a:endParaRPr lang="tr-TR" altLang="tr-TR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F9A34645-5E07-7DBF-BE5F-D41C2C65FF3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492D901C-B6B5-534D-73E0-23DFAC3609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C1D17BCA-D1CE-9819-2292-F416311395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F9F974-4677-BD40-91CA-783123779906}" type="slidenum">
              <a:rPr lang="tr-TR" altLang="tr-TR"/>
              <a:pPr>
                <a:spcBef>
                  <a:spcPct val="0"/>
                </a:spcBef>
              </a:pPr>
              <a:t>7</a:t>
            </a:fld>
            <a:endParaRPr lang="tr-TR" altLang="tr-TR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1A831150-A081-E03F-7979-D6A6B2B2E10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D8939556-11FE-3E91-D765-B1B3F6B2FE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C23C0423-D8E8-A2C3-049A-92C0546C0A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077D59C-3AC5-A646-9887-F45DD7D2A5DC}" type="slidenum">
              <a:rPr lang="tr-TR" altLang="tr-TR"/>
              <a:pPr>
                <a:spcBef>
                  <a:spcPct val="0"/>
                </a:spcBef>
              </a:pPr>
              <a:t>8</a:t>
            </a:fld>
            <a:endParaRPr lang="tr-TR" altLang="tr-TR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78D1C651-53E6-6B9E-FE38-760FBC486FD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24A9F14A-B4F3-0C5F-A4E5-02CE6E6C78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659CE802-21D5-D3A5-8A4F-5F644E8400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5B8F430-27D5-AF4F-A049-172EE43DA310}" type="slidenum">
              <a:rPr lang="tr-TR" altLang="tr-TR"/>
              <a:pPr>
                <a:spcBef>
                  <a:spcPct val="0"/>
                </a:spcBef>
              </a:pPr>
              <a:t>9</a:t>
            </a:fld>
            <a:endParaRPr lang="tr-TR" altLang="tr-TR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99719A3C-3850-C11B-E9DF-FFC8C0FCE9F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7CBEB751-57CF-4A07-F32E-0E591CED2B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F8D79D4-52FB-A29A-E6B2-A638B70CDDF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3" name="Rectangle 3">
              <a:extLst>
                <a:ext uri="{FF2B5EF4-FFF2-40B4-BE49-F238E27FC236}">
                  <a16:creationId xmlns:a16="http://schemas.microsoft.com/office/drawing/2014/main" id="{D4841B2C-CC4B-D3A7-09F9-8B88CC6730D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en-US" altLang="tr-TR"/>
            </a:p>
          </p:txBody>
        </p:sp>
        <p:sp>
          <p:nvSpPr>
            <p:cNvPr id="4" name="Rectangle 4">
              <a:extLst>
                <a:ext uri="{FF2B5EF4-FFF2-40B4-BE49-F238E27FC236}">
                  <a16:creationId xmlns:a16="http://schemas.microsoft.com/office/drawing/2014/main" id="{6C0BB14E-D984-2C31-F5F2-E19D17F254E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en-US" altLang="tr-TR"/>
            </a:p>
          </p:txBody>
        </p:sp>
        <p:sp>
          <p:nvSpPr>
            <p:cNvPr id="5" name="Rectangle 5">
              <a:extLst>
                <a:ext uri="{FF2B5EF4-FFF2-40B4-BE49-F238E27FC236}">
                  <a16:creationId xmlns:a16="http://schemas.microsoft.com/office/drawing/2014/main" id="{02F000AF-3790-188B-C57C-82779B22D5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88FAAC36-3663-0911-A5B6-D894A6F453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8" name="Group 7">
                <a:extLst>
                  <a:ext uri="{FF2B5EF4-FFF2-40B4-BE49-F238E27FC236}">
                    <a16:creationId xmlns:a16="http://schemas.microsoft.com/office/drawing/2014/main" id="{2606B060-8174-C454-3C85-37FDCFAF3CC8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39" name="Group 8">
                  <a:extLst>
                    <a:ext uri="{FF2B5EF4-FFF2-40B4-BE49-F238E27FC236}">
                      <a16:creationId xmlns:a16="http://schemas.microsoft.com/office/drawing/2014/main" id="{C4A550E1-B526-BA41-6598-6220A80C6901}"/>
                    </a:ext>
                  </a:extLst>
                </p:cNvPr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48" name="Group 9">
                    <a:extLst>
                      <a:ext uri="{FF2B5EF4-FFF2-40B4-BE49-F238E27FC236}">
                        <a16:creationId xmlns:a16="http://schemas.microsoft.com/office/drawing/2014/main" id="{CB6CE5E8-E86D-E316-31C4-0F1C09A5228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5" name="Freeform 10">
                      <a:extLst>
                        <a:ext uri="{FF2B5EF4-FFF2-40B4-BE49-F238E27FC236}">
                          <a16:creationId xmlns:a16="http://schemas.microsoft.com/office/drawing/2014/main" id="{F0956094-6A0F-F817-EB70-A001805FE5D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TR"/>
                    </a:p>
                  </p:txBody>
                </p:sp>
                <p:sp>
                  <p:nvSpPr>
                    <p:cNvPr id="56" name="Freeform 11">
                      <a:extLst>
                        <a:ext uri="{FF2B5EF4-FFF2-40B4-BE49-F238E27FC236}">
                          <a16:creationId xmlns:a16="http://schemas.microsoft.com/office/drawing/2014/main" id="{C7ED8650-6656-46A0-F42F-EDC4B6EA5E2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TR"/>
                    </a:p>
                  </p:txBody>
                </p:sp>
              </p:grpSp>
              <p:sp>
                <p:nvSpPr>
                  <p:cNvPr id="49" name="Oval 12">
                    <a:extLst>
                      <a:ext uri="{FF2B5EF4-FFF2-40B4-BE49-F238E27FC236}">
                        <a16:creationId xmlns:a16="http://schemas.microsoft.com/office/drawing/2014/main" id="{1E45BDC6-6CE1-344C-8940-1261D2987AC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altLang="tr-TR"/>
                  </a:p>
                </p:txBody>
              </p:sp>
              <p:sp>
                <p:nvSpPr>
                  <p:cNvPr id="50" name="Freeform 13">
                    <a:extLst>
                      <a:ext uri="{FF2B5EF4-FFF2-40B4-BE49-F238E27FC236}">
                        <a16:creationId xmlns:a16="http://schemas.microsoft.com/office/drawing/2014/main" id="{D639EDEA-C1D2-653E-C65E-763F5AA8202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TR"/>
                  </a:p>
                </p:txBody>
              </p:sp>
              <p:sp>
                <p:nvSpPr>
                  <p:cNvPr id="51" name="Freeform 14">
                    <a:extLst>
                      <a:ext uri="{FF2B5EF4-FFF2-40B4-BE49-F238E27FC236}">
                        <a16:creationId xmlns:a16="http://schemas.microsoft.com/office/drawing/2014/main" id="{A681342C-E3FD-FD2E-6FEA-18703E52094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TR"/>
                  </a:p>
                </p:txBody>
              </p:sp>
              <p:sp>
                <p:nvSpPr>
                  <p:cNvPr id="52" name="Freeform 15">
                    <a:extLst>
                      <a:ext uri="{FF2B5EF4-FFF2-40B4-BE49-F238E27FC236}">
                        <a16:creationId xmlns:a16="http://schemas.microsoft.com/office/drawing/2014/main" id="{63681703-3412-77C7-0903-41AFF516C55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TR"/>
                  </a:p>
                </p:txBody>
              </p:sp>
              <p:sp>
                <p:nvSpPr>
                  <p:cNvPr id="53" name="Freeform 16">
                    <a:extLst>
                      <a:ext uri="{FF2B5EF4-FFF2-40B4-BE49-F238E27FC236}">
                        <a16:creationId xmlns:a16="http://schemas.microsoft.com/office/drawing/2014/main" id="{2CBD8975-2040-6128-F006-090328BE916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TR"/>
                  </a:p>
                </p:txBody>
              </p:sp>
              <p:sp>
                <p:nvSpPr>
                  <p:cNvPr id="54" name="Freeform 17">
                    <a:extLst>
                      <a:ext uri="{FF2B5EF4-FFF2-40B4-BE49-F238E27FC236}">
                        <a16:creationId xmlns:a16="http://schemas.microsoft.com/office/drawing/2014/main" id="{3A9C3688-D853-FA06-C2B1-89BA5D2477D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TR"/>
                  </a:p>
                </p:txBody>
              </p:sp>
            </p:grpSp>
            <p:pic>
              <p:nvPicPr>
                <p:cNvPr id="40" name="Picture 18">
                  <a:extLst>
                    <a:ext uri="{FF2B5EF4-FFF2-40B4-BE49-F238E27FC236}">
                      <a16:creationId xmlns:a16="http://schemas.microsoft.com/office/drawing/2014/main" id="{47AED2A6-CECE-448B-8A2E-572A7156F1B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1" name="Picture 19">
                  <a:extLst>
                    <a:ext uri="{FF2B5EF4-FFF2-40B4-BE49-F238E27FC236}">
                      <a16:creationId xmlns:a16="http://schemas.microsoft.com/office/drawing/2014/main" id="{3A888465-DA25-1EA7-ACB5-2FE521335908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2" name="Picture 20">
                  <a:extLst>
                    <a:ext uri="{FF2B5EF4-FFF2-40B4-BE49-F238E27FC236}">
                      <a16:creationId xmlns:a16="http://schemas.microsoft.com/office/drawing/2014/main" id="{CC4CDD74-A7AE-97AA-E139-65D8B83D6587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21">
                  <a:extLst>
                    <a:ext uri="{FF2B5EF4-FFF2-40B4-BE49-F238E27FC236}">
                      <a16:creationId xmlns:a16="http://schemas.microsoft.com/office/drawing/2014/main" id="{37C4E6CA-6ADB-6D69-B54E-B48B9C01B77E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2">
                  <a:extLst>
                    <a:ext uri="{FF2B5EF4-FFF2-40B4-BE49-F238E27FC236}">
                      <a16:creationId xmlns:a16="http://schemas.microsoft.com/office/drawing/2014/main" id="{CEFB6B9D-5F9C-97FD-0F2B-8B5EAF75C5CC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3">
                  <a:extLst>
                    <a:ext uri="{FF2B5EF4-FFF2-40B4-BE49-F238E27FC236}">
                      <a16:creationId xmlns:a16="http://schemas.microsoft.com/office/drawing/2014/main" id="{3B02A1A0-683A-02BD-5EBC-05578E7327DF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4">
                  <a:extLst>
                    <a:ext uri="{FF2B5EF4-FFF2-40B4-BE49-F238E27FC236}">
                      <a16:creationId xmlns:a16="http://schemas.microsoft.com/office/drawing/2014/main" id="{9000AE7B-C1A3-DC74-BE5D-E5C2A211540E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5">
                  <a:extLst>
                    <a:ext uri="{FF2B5EF4-FFF2-40B4-BE49-F238E27FC236}">
                      <a16:creationId xmlns:a16="http://schemas.microsoft.com/office/drawing/2014/main" id="{22CF486D-BCD0-3EA4-2148-BD993A05EA5E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9" name="Group 26">
                <a:extLst>
                  <a:ext uri="{FF2B5EF4-FFF2-40B4-BE49-F238E27FC236}">
                    <a16:creationId xmlns:a16="http://schemas.microsoft.com/office/drawing/2014/main" id="{C589F6D9-9184-170B-ACB4-01B1BAA553BE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0" name="Picture 27">
                  <a:extLst>
                    <a:ext uri="{FF2B5EF4-FFF2-40B4-BE49-F238E27FC236}">
                      <a16:creationId xmlns:a16="http://schemas.microsoft.com/office/drawing/2014/main" id="{A46025EC-A03A-7CED-5832-815ED3101A34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1" name="Picture 28">
                  <a:extLst>
                    <a:ext uri="{FF2B5EF4-FFF2-40B4-BE49-F238E27FC236}">
                      <a16:creationId xmlns:a16="http://schemas.microsoft.com/office/drawing/2014/main" id="{AC5B0FAF-6B48-BD8B-24FB-FB142A30F0AD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2" name="Picture 29">
                  <a:extLst>
                    <a:ext uri="{FF2B5EF4-FFF2-40B4-BE49-F238E27FC236}">
                      <a16:creationId xmlns:a16="http://schemas.microsoft.com/office/drawing/2014/main" id="{4AB6BF98-97C0-4BED-BB8B-5ACB68A5DDBC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30">
                  <a:extLst>
                    <a:ext uri="{FF2B5EF4-FFF2-40B4-BE49-F238E27FC236}">
                      <a16:creationId xmlns:a16="http://schemas.microsoft.com/office/drawing/2014/main" id="{DAC0F248-86DD-A76C-327F-089412DBC17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31">
                  <a:extLst>
                    <a:ext uri="{FF2B5EF4-FFF2-40B4-BE49-F238E27FC236}">
                      <a16:creationId xmlns:a16="http://schemas.microsoft.com/office/drawing/2014/main" id="{B000CFC7-66D6-92B3-D7F3-8EA88C04ACAF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2">
                  <a:extLst>
                    <a:ext uri="{FF2B5EF4-FFF2-40B4-BE49-F238E27FC236}">
                      <a16:creationId xmlns:a16="http://schemas.microsoft.com/office/drawing/2014/main" id="{8530E2A3-6E6D-A540-FBC2-7C2052F229A1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3">
                  <a:extLst>
                    <a:ext uri="{FF2B5EF4-FFF2-40B4-BE49-F238E27FC236}">
                      <a16:creationId xmlns:a16="http://schemas.microsoft.com/office/drawing/2014/main" id="{F4F00557-3C0F-A532-18C6-2CCC81DED1DA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4">
                  <a:extLst>
                    <a:ext uri="{FF2B5EF4-FFF2-40B4-BE49-F238E27FC236}">
                      <a16:creationId xmlns:a16="http://schemas.microsoft.com/office/drawing/2014/main" id="{EDC44568-02AB-9C65-2263-6E221606D85F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5">
                  <a:extLst>
                    <a:ext uri="{FF2B5EF4-FFF2-40B4-BE49-F238E27FC236}">
                      <a16:creationId xmlns:a16="http://schemas.microsoft.com/office/drawing/2014/main" id="{16190A6F-C39A-AF6B-CF3C-55502B5CCCED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6">
                  <a:extLst>
                    <a:ext uri="{FF2B5EF4-FFF2-40B4-BE49-F238E27FC236}">
                      <a16:creationId xmlns:a16="http://schemas.microsoft.com/office/drawing/2014/main" id="{9A14289D-F014-641C-85E3-F3E4AA91D41E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7">
                  <a:extLst>
                    <a:ext uri="{FF2B5EF4-FFF2-40B4-BE49-F238E27FC236}">
                      <a16:creationId xmlns:a16="http://schemas.microsoft.com/office/drawing/2014/main" id="{E33625EB-FF4B-AD2E-36AB-E6E1C36B6D9B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8">
                  <a:extLst>
                    <a:ext uri="{FF2B5EF4-FFF2-40B4-BE49-F238E27FC236}">
                      <a16:creationId xmlns:a16="http://schemas.microsoft.com/office/drawing/2014/main" id="{93D5F398-EB95-B3C6-FC76-570C3675FE90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9">
                  <a:extLst>
                    <a:ext uri="{FF2B5EF4-FFF2-40B4-BE49-F238E27FC236}">
                      <a16:creationId xmlns:a16="http://schemas.microsoft.com/office/drawing/2014/main" id="{898C55B0-013E-DF08-E82A-DC8D78687C1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40">
                  <a:extLst>
                    <a:ext uri="{FF2B5EF4-FFF2-40B4-BE49-F238E27FC236}">
                      <a16:creationId xmlns:a16="http://schemas.microsoft.com/office/drawing/2014/main" id="{18F5AD08-7106-2C61-B8F3-015B0ED0FD0D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41">
                  <a:extLst>
                    <a:ext uri="{FF2B5EF4-FFF2-40B4-BE49-F238E27FC236}">
                      <a16:creationId xmlns:a16="http://schemas.microsoft.com/office/drawing/2014/main" id="{88AE9D6F-9298-A1CB-2D1D-7FDFAACE312A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2">
                  <a:extLst>
                    <a:ext uri="{FF2B5EF4-FFF2-40B4-BE49-F238E27FC236}">
                      <a16:creationId xmlns:a16="http://schemas.microsoft.com/office/drawing/2014/main" id="{7624B242-8474-69F1-F6CA-5B9E144709EE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3">
                  <a:extLst>
                    <a:ext uri="{FF2B5EF4-FFF2-40B4-BE49-F238E27FC236}">
                      <a16:creationId xmlns:a16="http://schemas.microsoft.com/office/drawing/2014/main" id="{0E37F759-89A5-3CE6-D06C-795345D7F8E6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4">
                  <a:extLst>
                    <a:ext uri="{FF2B5EF4-FFF2-40B4-BE49-F238E27FC236}">
                      <a16:creationId xmlns:a16="http://schemas.microsoft.com/office/drawing/2014/main" id="{AA445071-AEBF-7F9D-B4FD-D0EA0EF80E7F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5">
                  <a:extLst>
                    <a:ext uri="{FF2B5EF4-FFF2-40B4-BE49-F238E27FC236}">
                      <a16:creationId xmlns:a16="http://schemas.microsoft.com/office/drawing/2014/main" id="{8954C60F-96CE-44FB-21BB-49DD4D3BEC2C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7" name="Freeform 46">
              <a:extLst>
                <a:ext uri="{FF2B5EF4-FFF2-40B4-BE49-F238E27FC236}">
                  <a16:creationId xmlns:a16="http://schemas.microsoft.com/office/drawing/2014/main" id="{311A24D1-6228-8887-388F-8E7421910669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TR"/>
            </a:p>
          </p:txBody>
        </p:sp>
        <p:sp>
          <p:nvSpPr>
            <p:cNvPr id="8" name="Freeform 47">
              <a:extLst>
                <a:ext uri="{FF2B5EF4-FFF2-40B4-BE49-F238E27FC236}">
                  <a16:creationId xmlns:a16="http://schemas.microsoft.com/office/drawing/2014/main" id="{ED32856B-B250-644B-B6F1-A98BE733FA7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9" name="Freeform 48">
              <a:extLst>
                <a:ext uri="{FF2B5EF4-FFF2-40B4-BE49-F238E27FC236}">
                  <a16:creationId xmlns:a16="http://schemas.microsoft.com/office/drawing/2014/main" id="{D2F0576E-591F-DDDA-4E10-A0B24F4B1F95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" name="Freeform 49" descr="kimonopat1">
              <a:extLst>
                <a:ext uri="{FF2B5EF4-FFF2-40B4-BE49-F238E27FC236}">
                  <a16:creationId xmlns:a16="http://schemas.microsoft.com/office/drawing/2014/main" id="{BAFA88AF-D2DA-7D5A-B488-53E1D0CD92A5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TR"/>
            </a:p>
          </p:txBody>
        </p:sp>
        <p:sp>
          <p:nvSpPr>
            <p:cNvPr id="11" name="Freeform 50" descr="kimonopat1">
              <a:extLst>
                <a:ext uri="{FF2B5EF4-FFF2-40B4-BE49-F238E27FC236}">
                  <a16:creationId xmlns:a16="http://schemas.microsoft.com/office/drawing/2014/main" id="{1A90DCE3-94FB-45FD-DB6F-B5CFC017AF5D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TR"/>
            </a:p>
          </p:txBody>
        </p:sp>
        <p:sp>
          <p:nvSpPr>
            <p:cNvPr id="12" name="Freeform 51">
              <a:extLst>
                <a:ext uri="{FF2B5EF4-FFF2-40B4-BE49-F238E27FC236}">
                  <a16:creationId xmlns:a16="http://schemas.microsoft.com/office/drawing/2014/main" id="{A206E85E-D490-FBBB-C76E-10FC8DEAEF87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TR"/>
            </a:p>
          </p:txBody>
        </p:sp>
        <p:sp>
          <p:nvSpPr>
            <p:cNvPr id="13" name="Freeform 52">
              <a:extLst>
                <a:ext uri="{FF2B5EF4-FFF2-40B4-BE49-F238E27FC236}">
                  <a16:creationId xmlns:a16="http://schemas.microsoft.com/office/drawing/2014/main" id="{E7918A2B-36FB-FB92-35F7-4454BC77435C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TR"/>
            </a:p>
          </p:txBody>
        </p:sp>
        <p:sp>
          <p:nvSpPr>
            <p:cNvPr id="14" name="Freeform 53">
              <a:extLst>
                <a:ext uri="{FF2B5EF4-FFF2-40B4-BE49-F238E27FC236}">
                  <a16:creationId xmlns:a16="http://schemas.microsoft.com/office/drawing/2014/main" id="{94AF2A35-AD14-5172-F985-7C2D25D27CE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5" name="Rectangle 54">
              <a:extLst>
                <a:ext uri="{FF2B5EF4-FFF2-40B4-BE49-F238E27FC236}">
                  <a16:creationId xmlns:a16="http://schemas.microsoft.com/office/drawing/2014/main" id="{4B22B073-F740-8714-6EE9-2CDF948A88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en-US" altLang="tr-TR"/>
            </a:p>
          </p:txBody>
        </p:sp>
        <p:sp>
          <p:nvSpPr>
            <p:cNvPr id="16" name="Freeform 55">
              <a:extLst>
                <a:ext uri="{FF2B5EF4-FFF2-40B4-BE49-F238E27FC236}">
                  <a16:creationId xmlns:a16="http://schemas.microsoft.com/office/drawing/2014/main" id="{2A31B2FF-BAE5-ECD9-D85D-1322ACEFED5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7" name="AutoShape 56">
              <a:extLst>
                <a:ext uri="{FF2B5EF4-FFF2-40B4-BE49-F238E27FC236}">
                  <a16:creationId xmlns:a16="http://schemas.microsoft.com/office/drawing/2014/main" id="{7623BF52-2DF2-13D5-2C01-84F956B15777}"/>
                </a:ext>
              </a:extLst>
            </p:cNvPr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en-TR"/>
            </a:p>
          </p:txBody>
        </p:sp>
      </p:grpSp>
      <p:sp>
        <p:nvSpPr>
          <p:cNvPr id="14393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/>
              <a:t>Click to edit Master title style</a:t>
            </a:r>
          </a:p>
        </p:txBody>
      </p:sp>
      <p:sp>
        <p:nvSpPr>
          <p:cNvPr id="14394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/>
              <a:t>Click to edit Master subtitle style</a:t>
            </a:r>
          </a:p>
        </p:txBody>
      </p:sp>
      <p:sp>
        <p:nvSpPr>
          <p:cNvPr id="57" name="Rectangle 59">
            <a:extLst>
              <a:ext uri="{FF2B5EF4-FFF2-40B4-BE49-F238E27FC236}">
                <a16:creationId xmlns:a16="http://schemas.microsoft.com/office/drawing/2014/main" id="{322E5E54-61E4-EBF4-D651-03C9B03184A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8" name="Rectangle 60">
            <a:extLst>
              <a:ext uri="{FF2B5EF4-FFF2-40B4-BE49-F238E27FC236}">
                <a16:creationId xmlns:a16="http://schemas.microsoft.com/office/drawing/2014/main" id="{1A94D717-2899-4FF8-9303-62C9424589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9" name="Rectangle 61">
            <a:extLst>
              <a:ext uri="{FF2B5EF4-FFF2-40B4-BE49-F238E27FC236}">
                <a16:creationId xmlns:a16="http://schemas.microsoft.com/office/drawing/2014/main" id="{DDEE516B-A3D0-0F05-8342-21CE27E99D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6F378D-7076-AD4F-8FDA-B892BD9F58A9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4238806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59">
            <a:extLst>
              <a:ext uri="{FF2B5EF4-FFF2-40B4-BE49-F238E27FC236}">
                <a16:creationId xmlns:a16="http://schemas.microsoft.com/office/drawing/2014/main" id="{AF5A40A9-C77E-FAC9-47E8-B8F095BCCF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0">
            <a:extLst>
              <a:ext uri="{FF2B5EF4-FFF2-40B4-BE49-F238E27FC236}">
                <a16:creationId xmlns:a16="http://schemas.microsoft.com/office/drawing/2014/main" id="{E9C4AF0C-5399-433C-7AD2-B41A31AA98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1">
            <a:extLst>
              <a:ext uri="{FF2B5EF4-FFF2-40B4-BE49-F238E27FC236}">
                <a16:creationId xmlns:a16="http://schemas.microsoft.com/office/drawing/2014/main" id="{1844088C-C275-3E68-77B7-5AD0D30E8D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CCF766-47AA-5F4F-ACB8-C53C2D05B158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8684979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59">
            <a:extLst>
              <a:ext uri="{FF2B5EF4-FFF2-40B4-BE49-F238E27FC236}">
                <a16:creationId xmlns:a16="http://schemas.microsoft.com/office/drawing/2014/main" id="{993E3F9E-25FD-24D0-6046-DC525395E4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0">
            <a:extLst>
              <a:ext uri="{FF2B5EF4-FFF2-40B4-BE49-F238E27FC236}">
                <a16:creationId xmlns:a16="http://schemas.microsoft.com/office/drawing/2014/main" id="{4350A4CC-A7B2-4DBE-E6AF-8BB80187AD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1">
            <a:extLst>
              <a:ext uri="{FF2B5EF4-FFF2-40B4-BE49-F238E27FC236}">
                <a16:creationId xmlns:a16="http://schemas.microsoft.com/office/drawing/2014/main" id="{30D15920-19C9-5003-DC86-FC28F88FAF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18B028-D82A-0048-9EE7-B9DE5DD3CA4C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76570023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59">
            <a:extLst>
              <a:ext uri="{FF2B5EF4-FFF2-40B4-BE49-F238E27FC236}">
                <a16:creationId xmlns:a16="http://schemas.microsoft.com/office/drawing/2014/main" id="{342DF114-8828-1A9B-4106-2367AE1F72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0">
            <a:extLst>
              <a:ext uri="{FF2B5EF4-FFF2-40B4-BE49-F238E27FC236}">
                <a16:creationId xmlns:a16="http://schemas.microsoft.com/office/drawing/2014/main" id="{D7F17530-DA31-C688-15A2-D1704474BB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1">
            <a:extLst>
              <a:ext uri="{FF2B5EF4-FFF2-40B4-BE49-F238E27FC236}">
                <a16:creationId xmlns:a16="http://schemas.microsoft.com/office/drawing/2014/main" id="{869C669C-6C92-0030-4466-3B8D5B7B11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C66A1B-1435-D349-A986-8BD5B3FDDFDE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7508318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032250" y="1598613"/>
            <a:ext cx="3617913" cy="21717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032250" y="3922713"/>
            <a:ext cx="3617913" cy="21732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Rectangle 59">
            <a:extLst>
              <a:ext uri="{FF2B5EF4-FFF2-40B4-BE49-F238E27FC236}">
                <a16:creationId xmlns:a16="http://schemas.microsoft.com/office/drawing/2014/main" id="{0DB5E98F-9793-831A-88EC-8D451B14E8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0">
            <a:extLst>
              <a:ext uri="{FF2B5EF4-FFF2-40B4-BE49-F238E27FC236}">
                <a16:creationId xmlns:a16="http://schemas.microsoft.com/office/drawing/2014/main" id="{EAD33ADD-B4F2-61A3-BA05-F99F88338D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1">
            <a:extLst>
              <a:ext uri="{FF2B5EF4-FFF2-40B4-BE49-F238E27FC236}">
                <a16:creationId xmlns:a16="http://schemas.microsoft.com/office/drawing/2014/main" id="{E9F9E027-2C6B-9696-AEFF-19C3453A1C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15F09A-8CF0-5E4A-B6DE-5420ED525218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9867797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219075" y="227013"/>
            <a:ext cx="7477125" cy="58689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59">
            <a:extLst>
              <a:ext uri="{FF2B5EF4-FFF2-40B4-BE49-F238E27FC236}">
                <a16:creationId xmlns:a16="http://schemas.microsoft.com/office/drawing/2014/main" id="{C3BE4B56-7801-7C3A-0085-1A87FB9D38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0">
            <a:extLst>
              <a:ext uri="{FF2B5EF4-FFF2-40B4-BE49-F238E27FC236}">
                <a16:creationId xmlns:a16="http://schemas.microsoft.com/office/drawing/2014/main" id="{4AE93FE4-B119-2360-E793-BE8FD14874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1">
            <a:extLst>
              <a:ext uri="{FF2B5EF4-FFF2-40B4-BE49-F238E27FC236}">
                <a16:creationId xmlns:a16="http://schemas.microsoft.com/office/drawing/2014/main" id="{593BC0B8-EBE1-5338-5189-41D592DEE1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978BB6-48A1-2942-BEC7-E61B6DB1B191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71104406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263525" y="1598613"/>
            <a:ext cx="7386638" cy="4497387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Rectangle 59">
            <a:extLst>
              <a:ext uri="{FF2B5EF4-FFF2-40B4-BE49-F238E27FC236}">
                <a16:creationId xmlns:a16="http://schemas.microsoft.com/office/drawing/2014/main" id="{AA5404F1-2172-4B0A-46EA-C0301F835A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0">
            <a:extLst>
              <a:ext uri="{FF2B5EF4-FFF2-40B4-BE49-F238E27FC236}">
                <a16:creationId xmlns:a16="http://schemas.microsoft.com/office/drawing/2014/main" id="{9FF2A1F8-A270-3E93-5EFC-6EBACDAA46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1">
            <a:extLst>
              <a:ext uri="{FF2B5EF4-FFF2-40B4-BE49-F238E27FC236}">
                <a16:creationId xmlns:a16="http://schemas.microsoft.com/office/drawing/2014/main" id="{BA5A47F7-B476-5512-C5EF-F9C9350F5E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F2F4C9-0119-0B45-87FA-529DF10AA31B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02266088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Başlık, İçerik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032250" y="1598613"/>
            <a:ext cx="3617913" cy="21717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032250" y="3922713"/>
            <a:ext cx="3617913" cy="21732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Rectangle 59">
            <a:extLst>
              <a:ext uri="{FF2B5EF4-FFF2-40B4-BE49-F238E27FC236}">
                <a16:creationId xmlns:a16="http://schemas.microsoft.com/office/drawing/2014/main" id="{C4581900-9D21-56B6-02E6-243FE5D9E1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0">
            <a:extLst>
              <a:ext uri="{FF2B5EF4-FFF2-40B4-BE49-F238E27FC236}">
                <a16:creationId xmlns:a16="http://schemas.microsoft.com/office/drawing/2014/main" id="{AA5D3F03-F858-F3EA-7C95-4CECCF9282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1">
            <a:extLst>
              <a:ext uri="{FF2B5EF4-FFF2-40B4-BE49-F238E27FC236}">
                <a16:creationId xmlns:a16="http://schemas.microsoft.com/office/drawing/2014/main" id="{24FE5ECB-AB76-D15B-B8D7-30E51B4B32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0B7E01-341E-5146-89B0-448163B9133D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3997419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59">
            <a:extLst>
              <a:ext uri="{FF2B5EF4-FFF2-40B4-BE49-F238E27FC236}">
                <a16:creationId xmlns:a16="http://schemas.microsoft.com/office/drawing/2014/main" id="{120A87F9-6759-0D4F-C339-F4011F27F0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0">
            <a:extLst>
              <a:ext uri="{FF2B5EF4-FFF2-40B4-BE49-F238E27FC236}">
                <a16:creationId xmlns:a16="http://schemas.microsoft.com/office/drawing/2014/main" id="{77232835-EC2D-816E-CFDC-0D14B1BDEE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1">
            <a:extLst>
              <a:ext uri="{FF2B5EF4-FFF2-40B4-BE49-F238E27FC236}">
                <a16:creationId xmlns:a16="http://schemas.microsoft.com/office/drawing/2014/main" id="{22BEDF6E-C519-D062-1757-0916E7194E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35C2B9-32AD-3D40-AEF2-7AC7AC152CD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9885150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59">
            <a:extLst>
              <a:ext uri="{FF2B5EF4-FFF2-40B4-BE49-F238E27FC236}">
                <a16:creationId xmlns:a16="http://schemas.microsoft.com/office/drawing/2014/main" id="{BE2DEF1B-99BC-6E48-2695-42E95841C7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0">
            <a:extLst>
              <a:ext uri="{FF2B5EF4-FFF2-40B4-BE49-F238E27FC236}">
                <a16:creationId xmlns:a16="http://schemas.microsoft.com/office/drawing/2014/main" id="{E04AA963-6CCE-76D1-394B-A154D0F495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1">
            <a:extLst>
              <a:ext uri="{FF2B5EF4-FFF2-40B4-BE49-F238E27FC236}">
                <a16:creationId xmlns:a16="http://schemas.microsoft.com/office/drawing/2014/main" id="{94950140-8FE5-C485-A5F1-F53A553C3C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5E2248-9907-284C-80A5-1679ABFBDBC4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4419177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59">
            <a:extLst>
              <a:ext uri="{FF2B5EF4-FFF2-40B4-BE49-F238E27FC236}">
                <a16:creationId xmlns:a16="http://schemas.microsoft.com/office/drawing/2014/main" id="{B3B1140B-AF20-EC9E-0162-5BC6F39F7F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0">
            <a:extLst>
              <a:ext uri="{FF2B5EF4-FFF2-40B4-BE49-F238E27FC236}">
                <a16:creationId xmlns:a16="http://schemas.microsoft.com/office/drawing/2014/main" id="{4DA452E2-5C77-F9C3-9307-0D06CF429D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1">
            <a:extLst>
              <a:ext uri="{FF2B5EF4-FFF2-40B4-BE49-F238E27FC236}">
                <a16:creationId xmlns:a16="http://schemas.microsoft.com/office/drawing/2014/main" id="{DB8A9375-4E14-07DF-29E2-66CE7E5C50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CFC248-C775-214B-865E-787852AA9CF9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0329987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59">
            <a:extLst>
              <a:ext uri="{FF2B5EF4-FFF2-40B4-BE49-F238E27FC236}">
                <a16:creationId xmlns:a16="http://schemas.microsoft.com/office/drawing/2014/main" id="{9C7D6F24-3816-DA42-E41E-DCB5895FC9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0">
            <a:extLst>
              <a:ext uri="{FF2B5EF4-FFF2-40B4-BE49-F238E27FC236}">
                <a16:creationId xmlns:a16="http://schemas.microsoft.com/office/drawing/2014/main" id="{4C3F634F-18F3-83A3-A05B-D55EB7CF6D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1">
            <a:extLst>
              <a:ext uri="{FF2B5EF4-FFF2-40B4-BE49-F238E27FC236}">
                <a16:creationId xmlns:a16="http://schemas.microsoft.com/office/drawing/2014/main" id="{0261C8B8-7945-8381-DD5B-CDE4C234FC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CD7315-D768-7644-B34B-8717BBAFF164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1229149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59">
            <a:extLst>
              <a:ext uri="{FF2B5EF4-FFF2-40B4-BE49-F238E27FC236}">
                <a16:creationId xmlns:a16="http://schemas.microsoft.com/office/drawing/2014/main" id="{62E43609-D415-BC13-9C14-39A9A6BCC4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0">
            <a:extLst>
              <a:ext uri="{FF2B5EF4-FFF2-40B4-BE49-F238E27FC236}">
                <a16:creationId xmlns:a16="http://schemas.microsoft.com/office/drawing/2014/main" id="{0E40CB89-EF17-0E55-12D7-4F0F050A10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1">
            <a:extLst>
              <a:ext uri="{FF2B5EF4-FFF2-40B4-BE49-F238E27FC236}">
                <a16:creationId xmlns:a16="http://schemas.microsoft.com/office/drawing/2014/main" id="{D07669E1-33FA-6FBB-7119-D5F0C15F33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7F417F-57DC-E94D-91F1-F229A9A46EB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5514748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>
            <a:extLst>
              <a:ext uri="{FF2B5EF4-FFF2-40B4-BE49-F238E27FC236}">
                <a16:creationId xmlns:a16="http://schemas.microsoft.com/office/drawing/2014/main" id="{3322308F-2CF9-0191-FC15-8F959F80E4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60">
            <a:extLst>
              <a:ext uri="{FF2B5EF4-FFF2-40B4-BE49-F238E27FC236}">
                <a16:creationId xmlns:a16="http://schemas.microsoft.com/office/drawing/2014/main" id="{198327ED-068B-7886-D56C-B5736FB2DE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1">
            <a:extLst>
              <a:ext uri="{FF2B5EF4-FFF2-40B4-BE49-F238E27FC236}">
                <a16:creationId xmlns:a16="http://schemas.microsoft.com/office/drawing/2014/main" id="{E7C0116E-972C-AAEE-9625-A8A03F13CA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DAE639-237B-8340-A419-3ADD5022A5A7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907318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59">
            <a:extLst>
              <a:ext uri="{FF2B5EF4-FFF2-40B4-BE49-F238E27FC236}">
                <a16:creationId xmlns:a16="http://schemas.microsoft.com/office/drawing/2014/main" id="{9341890B-135A-8A42-C008-FBFE019250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0">
            <a:extLst>
              <a:ext uri="{FF2B5EF4-FFF2-40B4-BE49-F238E27FC236}">
                <a16:creationId xmlns:a16="http://schemas.microsoft.com/office/drawing/2014/main" id="{D530A11F-DB13-B8EE-3FC5-5586E05F36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1">
            <a:extLst>
              <a:ext uri="{FF2B5EF4-FFF2-40B4-BE49-F238E27FC236}">
                <a16:creationId xmlns:a16="http://schemas.microsoft.com/office/drawing/2014/main" id="{8D0C229C-5051-45DC-90B4-00C2ABCD0E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71E945-A862-3A41-9D6B-21804560B269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5242543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59">
            <a:extLst>
              <a:ext uri="{FF2B5EF4-FFF2-40B4-BE49-F238E27FC236}">
                <a16:creationId xmlns:a16="http://schemas.microsoft.com/office/drawing/2014/main" id="{6B484637-78B8-A267-9433-9A0716C1C6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0">
            <a:extLst>
              <a:ext uri="{FF2B5EF4-FFF2-40B4-BE49-F238E27FC236}">
                <a16:creationId xmlns:a16="http://schemas.microsoft.com/office/drawing/2014/main" id="{B9B06605-D3CF-8BE0-2602-1ECC244B8D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1">
            <a:extLst>
              <a:ext uri="{FF2B5EF4-FFF2-40B4-BE49-F238E27FC236}">
                <a16:creationId xmlns:a16="http://schemas.microsoft.com/office/drawing/2014/main" id="{F362CAEB-4A14-348C-446B-E8823582C9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B7D541-9810-8E43-9E28-0F375F7DA653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8005437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E61079D1-1D82-48A0-9C1C-A0F5EC8CA4A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1032" name="Rectangle 3">
              <a:extLst>
                <a:ext uri="{FF2B5EF4-FFF2-40B4-BE49-F238E27FC236}">
                  <a16:creationId xmlns:a16="http://schemas.microsoft.com/office/drawing/2014/main" id="{0263BCDE-46B8-4829-CEE3-D27F4DB7973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en-US" altLang="tr-TR"/>
            </a:p>
          </p:txBody>
        </p:sp>
        <p:sp>
          <p:nvSpPr>
            <p:cNvPr id="1033" name="Rectangle 4">
              <a:extLst>
                <a:ext uri="{FF2B5EF4-FFF2-40B4-BE49-F238E27FC236}">
                  <a16:creationId xmlns:a16="http://schemas.microsoft.com/office/drawing/2014/main" id="{B497090B-36F5-E473-150A-193EA9922F6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en-US" altLang="tr-TR"/>
            </a:p>
          </p:txBody>
        </p:sp>
        <p:sp>
          <p:nvSpPr>
            <p:cNvPr id="13317" name="Rectangle 5">
              <a:extLst>
                <a:ext uri="{FF2B5EF4-FFF2-40B4-BE49-F238E27FC236}">
                  <a16:creationId xmlns:a16="http://schemas.microsoft.com/office/drawing/2014/main" id="{2F71C4F3-0FF9-3C27-4B66-8B9AB1A586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  <p:grpSp>
          <p:nvGrpSpPr>
            <p:cNvPr id="1035" name="Group 6">
              <a:extLst>
                <a:ext uri="{FF2B5EF4-FFF2-40B4-BE49-F238E27FC236}">
                  <a16:creationId xmlns:a16="http://schemas.microsoft.com/office/drawing/2014/main" id="{0318E5BF-8646-289A-02A5-7F0DFF8CC7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>
                <a:extLst>
                  <a:ext uri="{FF2B5EF4-FFF2-40B4-BE49-F238E27FC236}">
                    <a16:creationId xmlns:a16="http://schemas.microsoft.com/office/drawing/2014/main" id="{4DD9350D-8DFF-B818-7872-A69C768FBAC0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>
                  <a:extLst>
                    <a:ext uri="{FF2B5EF4-FFF2-40B4-BE49-F238E27FC236}">
                      <a16:creationId xmlns:a16="http://schemas.microsoft.com/office/drawing/2014/main" id="{BA4ACF82-1BC9-5943-932B-35A5CF8C1652}"/>
                    </a:ext>
                  </a:extLst>
                </p:cNvPr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>
                    <a:extLst>
                      <a:ext uri="{FF2B5EF4-FFF2-40B4-BE49-F238E27FC236}">
                        <a16:creationId xmlns:a16="http://schemas.microsoft.com/office/drawing/2014/main" id="{95C8C49D-BCD6-7CD4-26AE-4BBAF24AA744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>
                      <a:extLst>
                        <a:ext uri="{FF2B5EF4-FFF2-40B4-BE49-F238E27FC236}">
                          <a16:creationId xmlns:a16="http://schemas.microsoft.com/office/drawing/2014/main" id="{9B8148E4-F0CC-4851-0A02-60E1A06AE6F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TR"/>
                    </a:p>
                  </p:txBody>
                </p:sp>
                <p:sp>
                  <p:nvSpPr>
                    <p:cNvPr id="1085" name="Freeform 11">
                      <a:extLst>
                        <a:ext uri="{FF2B5EF4-FFF2-40B4-BE49-F238E27FC236}">
                          <a16:creationId xmlns:a16="http://schemas.microsoft.com/office/drawing/2014/main" id="{790B053E-DEC0-8807-7692-06B11DF9F75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TR"/>
                    </a:p>
                  </p:txBody>
                </p:sp>
              </p:grpSp>
              <p:sp>
                <p:nvSpPr>
                  <p:cNvPr id="1078" name="Oval 12">
                    <a:extLst>
                      <a:ext uri="{FF2B5EF4-FFF2-40B4-BE49-F238E27FC236}">
                        <a16:creationId xmlns:a16="http://schemas.microsoft.com/office/drawing/2014/main" id="{B418330C-2AA8-4FA7-9CEE-184222124A5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altLang="tr-TR"/>
                  </a:p>
                </p:txBody>
              </p:sp>
              <p:sp>
                <p:nvSpPr>
                  <p:cNvPr id="1079" name="Freeform 13">
                    <a:extLst>
                      <a:ext uri="{FF2B5EF4-FFF2-40B4-BE49-F238E27FC236}">
                        <a16:creationId xmlns:a16="http://schemas.microsoft.com/office/drawing/2014/main" id="{D67036CF-E71F-BEF6-6DFA-0761042C260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TR"/>
                  </a:p>
                </p:txBody>
              </p:sp>
              <p:sp>
                <p:nvSpPr>
                  <p:cNvPr id="1080" name="Freeform 14">
                    <a:extLst>
                      <a:ext uri="{FF2B5EF4-FFF2-40B4-BE49-F238E27FC236}">
                        <a16:creationId xmlns:a16="http://schemas.microsoft.com/office/drawing/2014/main" id="{AD0B83E2-70E6-5A05-B5B0-EDE712CA516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TR"/>
                  </a:p>
                </p:txBody>
              </p:sp>
              <p:sp>
                <p:nvSpPr>
                  <p:cNvPr id="1081" name="Freeform 15">
                    <a:extLst>
                      <a:ext uri="{FF2B5EF4-FFF2-40B4-BE49-F238E27FC236}">
                        <a16:creationId xmlns:a16="http://schemas.microsoft.com/office/drawing/2014/main" id="{DD9077AF-9E35-B9DF-021D-BF785FB1B61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TR"/>
                  </a:p>
                </p:txBody>
              </p:sp>
              <p:sp>
                <p:nvSpPr>
                  <p:cNvPr id="1082" name="Freeform 16">
                    <a:extLst>
                      <a:ext uri="{FF2B5EF4-FFF2-40B4-BE49-F238E27FC236}">
                        <a16:creationId xmlns:a16="http://schemas.microsoft.com/office/drawing/2014/main" id="{AA0EADEF-9BA5-E3C6-8207-2A38FCFBD4F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TR"/>
                  </a:p>
                </p:txBody>
              </p:sp>
              <p:sp>
                <p:nvSpPr>
                  <p:cNvPr id="1083" name="Freeform 17">
                    <a:extLst>
                      <a:ext uri="{FF2B5EF4-FFF2-40B4-BE49-F238E27FC236}">
                        <a16:creationId xmlns:a16="http://schemas.microsoft.com/office/drawing/2014/main" id="{8BDA7BA0-9E49-A026-E45F-42422EA41AB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TR"/>
                  </a:p>
                </p:txBody>
              </p:sp>
            </p:grpSp>
            <p:pic>
              <p:nvPicPr>
                <p:cNvPr id="1069" name="Picture 18">
                  <a:extLst>
                    <a:ext uri="{FF2B5EF4-FFF2-40B4-BE49-F238E27FC236}">
                      <a16:creationId xmlns:a16="http://schemas.microsoft.com/office/drawing/2014/main" id="{ECCBA770-862C-834D-5021-76124D1ED487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>
                  <a:extLst>
                    <a:ext uri="{FF2B5EF4-FFF2-40B4-BE49-F238E27FC236}">
                      <a16:creationId xmlns:a16="http://schemas.microsoft.com/office/drawing/2014/main" id="{DC9B17F0-D71A-636E-6DBA-2A3765000173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>
                  <a:extLst>
                    <a:ext uri="{FF2B5EF4-FFF2-40B4-BE49-F238E27FC236}">
                      <a16:creationId xmlns:a16="http://schemas.microsoft.com/office/drawing/2014/main" id="{048DE670-14FD-67A3-2C7E-CC8B61AAD515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>
                  <a:extLst>
                    <a:ext uri="{FF2B5EF4-FFF2-40B4-BE49-F238E27FC236}">
                      <a16:creationId xmlns:a16="http://schemas.microsoft.com/office/drawing/2014/main" id="{FC24AE08-3CB3-5FE1-9B69-D55452675BDB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>
                  <a:extLst>
                    <a:ext uri="{FF2B5EF4-FFF2-40B4-BE49-F238E27FC236}">
                      <a16:creationId xmlns:a16="http://schemas.microsoft.com/office/drawing/2014/main" id="{592DD703-CB87-A108-DFFF-346691AF3ACC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>
                  <a:extLst>
                    <a:ext uri="{FF2B5EF4-FFF2-40B4-BE49-F238E27FC236}">
                      <a16:creationId xmlns:a16="http://schemas.microsoft.com/office/drawing/2014/main" id="{73714E24-B706-A417-4F3F-95AB6BAF55BC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>
                  <a:extLst>
                    <a:ext uri="{FF2B5EF4-FFF2-40B4-BE49-F238E27FC236}">
                      <a16:creationId xmlns:a16="http://schemas.microsoft.com/office/drawing/2014/main" id="{FB2A95B4-4F8C-0B06-5CB2-B8C4EE460219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>
                  <a:extLst>
                    <a:ext uri="{FF2B5EF4-FFF2-40B4-BE49-F238E27FC236}">
                      <a16:creationId xmlns:a16="http://schemas.microsoft.com/office/drawing/2014/main" id="{2D354809-A3E6-2097-083D-23BCFECDF9AC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>
                <a:extLst>
                  <a:ext uri="{FF2B5EF4-FFF2-40B4-BE49-F238E27FC236}">
                    <a16:creationId xmlns:a16="http://schemas.microsoft.com/office/drawing/2014/main" id="{EF4B02DD-3575-5C47-4870-4B8ABFB1F9FD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>
                  <a:extLst>
                    <a:ext uri="{FF2B5EF4-FFF2-40B4-BE49-F238E27FC236}">
                      <a16:creationId xmlns:a16="http://schemas.microsoft.com/office/drawing/2014/main" id="{19C174F0-3823-1558-87DA-A0D867C093A4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>
                  <a:extLst>
                    <a:ext uri="{FF2B5EF4-FFF2-40B4-BE49-F238E27FC236}">
                      <a16:creationId xmlns:a16="http://schemas.microsoft.com/office/drawing/2014/main" id="{5AFF78E4-5CF8-5027-EFAB-40B04D2F339F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>
                  <a:extLst>
                    <a:ext uri="{FF2B5EF4-FFF2-40B4-BE49-F238E27FC236}">
                      <a16:creationId xmlns:a16="http://schemas.microsoft.com/office/drawing/2014/main" id="{C2E4F3B9-B33C-2F00-1D32-160EA655D3A8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>
                  <a:extLst>
                    <a:ext uri="{FF2B5EF4-FFF2-40B4-BE49-F238E27FC236}">
                      <a16:creationId xmlns:a16="http://schemas.microsoft.com/office/drawing/2014/main" id="{FE2D96A0-9769-CF24-7EC5-45D91C0F8C8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>
                  <a:extLst>
                    <a:ext uri="{FF2B5EF4-FFF2-40B4-BE49-F238E27FC236}">
                      <a16:creationId xmlns:a16="http://schemas.microsoft.com/office/drawing/2014/main" id="{DF896C05-DC6F-33CB-CB47-524EFD073DA6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>
                  <a:extLst>
                    <a:ext uri="{FF2B5EF4-FFF2-40B4-BE49-F238E27FC236}">
                      <a16:creationId xmlns:a16="http://schemas.microsoft.com/office/drawing/2014/main" id="{72C7B46D-EB25-B50F-C7D3-7A327F10A58C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>
                  <a:extLst>
                    <a:ext uri="{FF2B5EF4-FFF2-40B4-BE49-F238E27FC236}">
                      <a16:creationId xmlns:a16="http://schemas.microsoft.com/office/drawing/2014/main" id="{49BB101B-D037-E0D8-7F3D-DAAE6FB1C620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>
                  <a:extLst>
                    <a:ext uri="{FF2B5EF4-FFF2-40B4-BE49-F238E27FC236}">
                      <a16:creationId xmlns:a16="http://schemas.microsoft.com/office/drawing/2014/main" id="{0A8B8862-40AB-A7C4-D7F2-BB05DB360E23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>
                  <a:extLst>
                    <a:ext uri="{FF2B5EF4-FFF2-40B4-BE49-F238E27FC236}">
                      <a16:creationId xmlns:a16="http://schemas.microsoft.com/office/drawing/2014/main" id="{0F77790B-4981-7098-ADFE-3DDA37E76967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>
                  <a:extLst>
                    <a:ext uri="{FF2B5EF4-FFF2-40B4-BE49-F238E27FC236}">
                      <a16:creationId xmlns:a16="http://schemas.microsoft.com/office/drawing/2014/main" id="{BB3608B0-E47B-9BC6-F050-F3DD3E3B81FC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>
                  <a:extLst>
                    <a:ext uri="{FF2B5EF4-FFF2-40B4-BE49-F238E27FC236}">
                      <a16:creationId xmlns:a16="http://schemas.microsoft.com/office/drawing/2014/main" id="{85A42C9B-8809-1494-F613-D3448A636879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>
                  <a:extLst>
                    <a:ext uri="{FF2B5EF4-FFF2-40B4-BE49-F238E27FC236}">
                      <a16:creationId xmlns:a16="http://schemas.microsoft.com/office/drawing/2014/main" id="{29FB65BF-F47A-2CF2-52E5-12BDAC59812A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>
                  <a:extLst>
                    <a:ext uri="{FF2B5EF4-FFF2-40B4-BE49-F238E27FC236}">
                      <a16:creationId xmlns:a16="http://schemas.microsoft.com/office/drawing/2014/main" id="{EB5BB7BF-2D5E-B0A3-B6AB-0B473DE25B34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>
                  <a:extLst>
                    <a:ext uri="{FF2B5EF4-FFF2-40B4-BE49-F238E27FC236}">
                      <a16:creationId xmlns:a16="http://schemas.microsoft.com/office/drawing/2014/main" id="{90D738EC-63D3-F662-7200-DD50892D416B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>
                  <a:extLst>
                    <a:ext uri="{FF2B5EF4-FFF2-40B4-BE49-F238E27FC236}">
                      <a16:creationId xmlns:a16="http://schemas.microsoft.com/office/drawing/2014/main" id="{D4BDE11E-86A2-A090-4DB9-4C67033AE7D3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>
                  <a:extLst>
                    <a:ext uri="{FF2B5EF4-FFF2-40B4-BE49-F238E27FC236}">
                      <a16:creationId xmlns:a16="http://schemas.microsoft.com/office/drawing/2014/main" id="{A3630993-5D5F-6D81-084A-09E65833D73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>
                  <a:extLst>
                    <a:ext uri="{FF2B5EF4-FFF2-40B4-BE49-F238E27FC236}">
                      <a16:creationId xmlns:a16="http://schemas.microsoft.com/office/drawing/2014/main" id="{BAA5F83E-4D41-B94B-68E6-EBA2603EB62D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>
                  <a:extLst>
                    <a:ext uri="{FF2B5EF4-FFF2-40B4-BE49-F238E27FC236}">
                      <a16:creationId xmlns:a16="http://schemas.microsoft.com/office/drawing/2014/main" id="{861095FD-B124-6A24-CEB1-DA256BF1C3F6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>
                  <a:extLst>
                    <a:ext uri="{FF2B5EF4-FFF2-40B4-BE49-F238E27FC236}">
                      <a16:creationId xmlns:a16="http://schemas.microsoft.com/office/drawing/2014/main" id="{0278F994-7B82-D765-E64F-E3382E6D0223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>
              <a:extLst>
                <a:ext uri="{FF2B5EF4-FFF2-40B4-BE49-F238E27FC236}">
                  <a16:creationId xmlns:a16="http://schemas.microsoft.com/office/drawing/2014/main" id="{2CEE0321-5654-26B6-B2FF-0E43253C61A5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TR"/>
            </a:p>
          </p:txBody>
        </p:sp>
        <p:sp>
          <p:nvSpPr>
            <p:cNvPr id="13359" name="Freeform 47">
              <a:extLst>
                <a:ext uri="{FF2B5EF4-FFF2-40B4-BE49-F238E27FC236}">
                  <a16:creationId xmlns:a16="http://schemas.microsoft.com/office/drawing/2014/main" id="{B7A5CE83-4F55-BF68-DFA4-2E8426DF5C4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3360" name="Freeform 48">
              <a:extLst>
                <a:ext uri="{FF2B5EF4-FFF2-40B4-BE49-F238E27FC236}">
                  <a16:creationId xmlns:a16="http://schemas.microsoft.com/office/drawing/2014/main" id="{DD2DE61F-C215-8508-41C8-AB822531FB3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39" name="Freeform 49" descr="kimonopat1">
              <a:extLst>
                <a:ext uri="{FF2B5EF4-FFF2-40B4-BE49-F238E27FC236}">
                  <a16:creationId xmlns:a16="http://schemas.microsoft.com/office/drawing/2014/main" id="{C2083C46-B076-6A4F-2947-9385C0DC9CCC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9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TR"/>
            </a:p>
          </p:txBody>
        </p:sp>
        <p:sp>
          <p:nvSpPr>
            <p:cNvPr id="1040" name="Freeform 50" descr="kimonopat1">
              <a:extLst>
                <a:ext uri="{FF2B5EF4-FFF2-40B4-BE49-F238E27FC236}">
                  <a16:creationId xmlns:a16="http://schemas.microsoft.com/office/drawing/2014/main" id="{743B701B-F383-D43E-941D-327740EE2C86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9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TR"/>
            </a:p>
          </p:txBody>
        </p:sp>
        <p:sp>
          <p:nvSpPr>
            <p:cNvPr id="1041" name="Freeform 51">
              <a:extLst>
                <a:ext uri="{FF2B5EF4-FFF2-40B4-BE49-F238E27FC236}">
                  <a16:creationId xmlns:a16="http://schemas.microsoft.com/office/drawing/2014/main" id="{16E32692-3D85-42DA-8254-0C661FA372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TR"/>
            </a:p>
          </p:txBody>
        </p:sp>
        <p:sp>
          <p:nvSpPr>
            <p:cNvPr id="1042" name="Freeform 52">
              <a:extLst>
                <a:ext uri="{FF2B5EF4-FFF2-40B4-BE49-F238E27FC236}">
                  <a16:creationId xmlns:a16="http://schemas.microsoft.com/office/drawing/2014/main" id="{1CD61FC9-DE24-0B2E-B50E-01CA9BCDD358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TR"/>
            </a:p>
          </p:txBody>
        </p:sp>
        <p:sp>
          <p:nvSpPr>
            <p:cNvPr id="13365" name="Freeform 53">
              <a:extLst>
                <a:ext uri="{FF2B5EF4-FFF2-40B4-BE49-F238E27FC236}">
                  <a16:creationId xmlns:a16="http://schemas.microsoft.com/office/drawing/2014/main" id="{75DE0DC3-3E5B-E684-B120-243111BD6D6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44" name="Rectangle 54">
              <a:extLst>
                <a:ext uri="{FF2B5EF4-FFF2-40B4-BE49-F238E27FC236}">
                  <a16:creationId xmlns:a16="http://schemas.microsoft.com/office/drawing/2014/main" id="{432A0A14-118A-C4F5-8096-950991E0FE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en-US" altLang="tr-TR"/>
            </a:p>
          </p:txBody>
        </p:sp>
        <p:sp>
          <p:nvSpPr>
            <p:cNvPr id="13367" name="Freeform 55">
              <a:extLst>
                <a:ext uri="{FF2B5EF4-FFF2-40B4-BE49-F238E27FC236}">
                  <a16:creationId xmlns:a16="http://schemas.microsoft.com/office/drawing/2014/main" id="{AF79C3EE-47F5-5770-ADB2-2EF427A855E1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/>
            </a:p>
          </p:txBody>
        </p:sp>
        <p:sp>
          <p:nvSpPr>
            <p:cNvPr id="1046" name="AutoShape 56">
              <a:extLst>
                <a:ext uri="{FF2B5EF4-FFF2-40B4-BE49-F238E27FC236}">
                  <a16:creationId xmlns:a16="http://schemas.microsoft.com/office/drawing/2014/main" id="{BC9E6527-57E8-DBEF-5B8D-493110FB1F33}"/>
                </a:ext>
              </a:extLst>
            </p:cNvPr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en-TR"/>
            </a:p>
          </p:txBody>
        </p:sp>
      </p:grpSp>
      <p:sp>
        <p:nvSpPr>
          <p:cNvPr id="1027" name="Rectangle 57">
            <a:extLst>
              <a:ext uri="{FF2B5EF4-FFF2-40B4-BE49-F238E27FC236}">
                <a16:creationId xmlns:a16="http://schemas.microsoft.com/office/drawing/2014/main" id="{AF2B240F-0766-0AE5-1B0B-79324D2591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Click to edit Master title style</a:t>
            </a:r>
          </a:p>
        </p:txBody>
      </p:sp>
      <p:sp>
        <p:nvSpPr>
          <p:cNvPr id="1028" name="Rectangle 58">
            <a:extLst>
              <a:ext uri="{FF2B5EF4-FFF2-40B4-BE49-F238E27FC236}">
                <a16:creationId xmlns:a16="http://schemas.microsoft.com/office/drawing/2014/main" id="{1D6E18D5-9A21-A8FC-3017-AB90FA1A17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Click to edit Master text styles</a:t>
            </a:r>
          </a:p>
          <a:p>
            <a:pPr lvl="1"/>
            <a:r>
              <a:rPr lang="tr-TR" altLang="tr-TR"/>
              <a:t>Second level</a:t>
            </a:r>
          </a:p>
          <a:p>
            <a:pPr lvl="2"/>
            <a:r>
              <a:rPr lang="tr-TR" altLang="tr-TR"/>
              <a:t>Third level</a:t>
            </a:r>
          </a:p>
          <a:p>
            <a:pPr lvl="3"/>
            <a:r>
              <a:rPr lang="tr-TR" altLang="tr-TR"/>
              <a:t>Fourth level</a:t>
            </a:r>
          </a:p>
          <a:p>
            <a:pPr lvl="4"/>
            <a:r>
              <a:rPr lang="tr-TR" altLang="tr-TR"/>
              <a:t>Fifth level</a:t>
            </a:r>
          </a:p>
        </p:txBody>
      </p:sp>
      <p:sp>
        <p:nvSpPr>
          <p:cNvPr id="13371" name="Rectangle 59">
            <a:extLst>
              <a:ext uri="{FF2B5EF4-FFF2-40B4-BE49-F238E27FC236}">
                <a16:creationId xmlns:a16="http://schemas.microsoft.com/office/drawing/2014/main" id="{D4B88470-BAB0-D0CA-F97B-DB01D09FB6E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3372" name="Rectangle 60">
            <a:extLst>
              <a:ext uri="{FF2B5EF4-FFF2-40B4-BE49-F238E27FC236}">
                <a16:creationId xmlns:a16="http://schemas.microsoft.com/office/drawing/2014/main" id="{2CFE93B7-6DE6-2C56-6AB7-5C3046EAE19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3373" name="Rectangle 61">
            <a:extLst>
              <a:ext uri="{FF2B5EF4-FFF2-40B4-BE49-F238E27FC236}">
                <a16:creationId xmlns:a16="http://schemas.microsoft.com/office/drawing/2014/main" id="{158589C9-1EE7-4B8A-4A45-C3059C3D35E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D4C3193B-FCD5-B243-B8F5-45C096CA097B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  <p:sldLayoutId id="2147483783" r:id="rId12"/>
    <p:sldLayoutId id="2147483784" r:id="rId13"/>
    <p:sldLayoutId id="2147483785" r:id="rId14"/>
    <p:sldLayoutId id="2147483786" r:id="rId15"/>
    <p:sldLayoutId id="2147483787" r:id="rId16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20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21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22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0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C75F3A7-2F88-6EA2-9264-6886C8F073F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95288" y="1370013"/>
            <a:ext cx="7256462" cy="2057400"/>
          </a:xfrm>
        </p:spPr>
        <p:txBody>
          <a:bodyPr/>
          <a:lstStyle/>
          <a:p>
            <a:pPr algn="ctr" eaLnBrk="1" hangingPunct="1"/>
            <a:br>
              <a:rPr lang="tr-TR" altLang="tr-TR" sz="3600">
                <a:solidFill>
                  <a:schemeClr val="hlink"/>
                </a:solidFill>
              </a:rPr>
            </a:br>
            <a:r>
              <a:rPr lang="tr-TR" altLang="tr-TR" sz="3600">
                <a:solidFill>
                  <a:schemeClr val="hlink"/>
                </a:solidFill>
              </a:rPr>
              <a:t>KORELASYON</a:t>
            </a:r>
            <a:br>
              <a:rPr lang="tr-TR" altLang="tr-TR" sz="3600">
                <a:solidFill>
                  <a:schemeClr val="hlink"/>
                </a:solidFill>
              </a:rPr>
            </a:br>
            <a:endParaRPr lang="en-US" altLang="tr-TR" sz="360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66E46E5C-CF8D-73F0-3F91-C99DB52AC40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63525" y="981075"/>
            <a:ext cx="6829425" cy="51149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tr-TR" sz="2600" b="1">
                <a:solidFill>
                  <a:srgbClr val="990000"/>
                </a:solidFill>
              </a:rPr>
              <a:t>Pearson’s </a:t>
            </a:r>
            <a:r>
              <a:rPr lang="tr-TR" altLang="tr-TR" sz="2600" b="1">
                <a:solidFill>
                  <a:srgbClr val="990000"/>
                </a:solidFill>
              </a:rPr>
              <a:t>Korelasyon Katsayısı</a:t>
            </a:r>
            <a:r>
              <a:rPr lang="en-US" altLang="tr-TR" sz="2600" b="1">
                <a:solidFill>
                  <a:srgbClr val="990000"/>
                </a:solidFill>
              </a:rPr>
              <a:t> (</a:t>
            </a:r>
            <a:r>
              <a:rPr lang="en-US" altLang="tr-TR" sz="2600" b="1" i="1">
                <a:solidFill>
                  <a:srgbClr val="990000"/>
                </a:solidFill>
              </a:rPr>
              <a:t>r</a:t>
            </a:r>
            <a:r>
              <a:rPr lang="en-US" altLang="tr-TR" sz="2600" b="1">
                <a:solidFill>
                  <a:srgbClr val="990000"/>
                </a:solidFill>
              </a:rPr>
              <a:t>)</a:t>
            </a:r>
            <a:endParaRPr lang="tr-TR" altLang="tr-TR" sz="2600" b="1">
              <a:solidFill>
                <a:srgbClr val="990000"/>
              </a:solidFill>
            </a:endParaRPr>
          </a:p>
          <a:p>
            <a:pPr eaLnBrk="1" hangingPunct="1">
              <a:buFontTx/>
              <a:buNone/>
            </a:pPr>
            <a:endParaRPr lang="tr-TR" altLang="tr-TR" sz="2600" i="1"/>
          </a:p>
          <a:p>
            <a:pPr eaLnBrk="1" hangingPunct="1"/>
            <a:r>
              <a:rPr lang="tr-TR" altLang="tr-TR" sz="2400" i="1"/>
              <a:t>Matematiksel gösterimi</a:t>
            </a:r>
            <a:endParaRPr lang="en-US" altLang="tr-TR" sz="2400"/>
          </a:p>
        </p:txBody>
      </p:sp>
      <p:graphicFrame>
        <p:nvGraphicFramePr>
          <p:cNvPr id="23555" name="Object 3">
            <a:extLst>
              <a:ext uri="{FF2B5EF4-FFF2-40B4-BE49-F238E27FC236}">
                <a16:creationId xmlns:a16="http://schemas.microsoft.com/office/drawing/2014/main" id="{E02613C1-5805-62E3-DBE3-E17EF722D9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0113" y="3213100"/>
          <a:ext cx="5616575" cy="116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76500" imgH="469900" progId="Equation.DSMT4">
                  <p:embed/>
                </p:oleObj>
              </mc:Choice>
              <mc:Fallback>
                <p:oleObj name="Equation" r:id="rId3" imgW="2476500" imgH="4699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3213100"/>
                        <a:ext cx="5616575" cy="1163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28398" dir="3806097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76B281FB-7671-3589-BD95-7383C59378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z="2600" b="1">
                <a:solidFill>
                  <a:srgbClr val="990000"/>
                </a:solidFill>
              </a:rPr>
              <a:t>Spearman's </a:t>
            </a:r>
            <a:r>
              <a:rPr lang="tr-TR" altLang="tr-TR" sz="2600" b="1">
                <a:solidFill>
                  <a:srgbClr val="990000"/>
                </a:solidFill>
              </a:rPr>
              <a:t>Korelasyon Katsayısı</a:t>
            </a:r>
            <a:r>
              <a:rPr lang="en-US" altLang="tr-TR" sz="2600" b="1">
                <a:solidFill>
                  <a:srgbClr val="990000"/>
                </a:solidFill>
              </a:rPr>
              <a:t> (r</a:t>
            </a:r>
            <a:r>
              <a:rPr lang="en-US" altLang="tr-TR" sz="2600" b="1" baseline="-25000">
                <a:solidFill>
                  <a:srgbClr val="990000"/>
                </a:solidFill>
              </a:rPr>
              <a:t>s</a:t>
            </a:r>
            <a:r>
              <a:rPr lang="en-US" altLang="tr-TR" sz="2600" b="1">
                <a:solidFill>
                  <a:srgbClr val="990000"/>
                </a:solidFill>
              </a:rPr>
              <a:t>)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FC21A245-F2FB-0FDC-E889-AC07EB4E92B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63525" y="1598613"/>
            <a:ext cx="7261225" cy="44640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tr-TR" sz="2600" b="1"/>
              <a:t>Spearman's rho (r</a:t>
            </a:r>
            <a:r>
              <a:rPr lang="en-US" altLang="tr-TR" sz="2600" b="1" baseline="-25000"/>
              <a:t>s</a:t>
            </a:r>
            <a:r>
              <a:rPr lang="en-US" altLang="tr-TR" sz="2600" b="1"/>
              <a:t>):</a:t>
            </a:r>
            <a:r>
              <a:rPr lang="en-US" altLang="tr-TR" sz="2600"/>
              <a:t> </a:t>
            </a:r>
            <a:r>
              <a:rPr lang="tr-TR" altLang="tr-TR" sz="2600"/>
              <a:t>Veri seti sıralandıktan sonra aşağıdaki formül ile korelasyon hesaplanır</a:t>
            </a:r>
            <a:endParaRPr lang="en-US" altLang="tr-TR" sz="2600"/>
          </a:p>
          <a:p>
            <a:pPr marL="0" indent="0" eaLnBrk="1" hangingPunct="1">
              <a:buFontTx/>
              <a:buNone/>
            </a:pPr>
            <a:endParaRPr lang="en-US" altLang="tr-TR" sz="2600"/>
          </a:p>
          <a:p>
            <a:pPr marL="0" indent="0" eaLnBrk="1" hangingPunct="1">
              <a:buFontTx/>
              <a:buNone/>
            </a:pPr>
            <a:endParaRPr lang="en-US" altLang="tr-TR" sz="2600"/>
          </a:p>
          <a:p>
            <a:pPr marL="0" indent="0" eaLnBrk="1" hangingPunct="1">
              <a:buFontTx/>
              <a:buNone/>
            </a:pPr>
            <a:endParaRPr lang="en-US" altLang="tr-TR" sz="2600"/>
          </a:p>
          <a:p>
            <a:pPr marL="0" indent="0" eaLnBrk="1" hangingPunct="1">
              <a:buFontTx/>
              <a:buNone/>
            </a:pPr>
            <a:endParaRPr lang="en-US" altLang="tr-TR" sz="2600"/>
          </a:p>
          <a:p>
            <a:pPr marL="0" indent="0" eaLnBrk="1" hangingPunct="1">
              <a:buFontTx/>
              <a:buNone/>
            </a:pPr>
            <a:endParaRPr lang="en-US" altLang="tr-TR" sz="2600"/>
          </a:p>
          <a:p>
            <a:pPr marL="0" indent="0" eaLnBrk="1" hangingPunct="1">
              <a:buFontTx/>
              <a:buNone/>
            </a:pPr>
            <a:r>
              <a:rPr lang="en-US" altLang="tr-TR" sz="2600"/>
              <a:t>d= </a:t>
            </a:r>
            <a:r>
              <a:rPr lang="tr-TR" altLang="tr-TR" sz="2600"/>
              <a:t>iki değişken arasındaki farkı belirtir</a:t>
            </a:r>
            <a:endParaRPr lang="en-US" altLang="tr-TR" sz="2600"/>
          </a:p>
        </p:txBody>
      </p:sp>
      <p:graphicFrame>
        <p:nvGraphicFramePr>
          <p:cNvPr id="25604" name="Object 4">
            <a:extLst>
              <a:ext uri="{FF2B5EF4-FFF2-40B4-BE49-F238E27FC236}">
                <a16:creationId xmlns:a16="http://schemas.microsoft.com/office/drawing/2014/main" id="{3BC01307-80BA-891A-387C-1FC799E0B998}"/>
              </a:ext>
            </a:extLst>
          </p:cNvPr>
          <p:cNvGraphicFramePr>
            <a:graphicFrameLocks noChangeAspect="1"/>
          </p:cNvGraphicFramePr>
          <p:nvPr>
            <p:ph sz="quarter" idx="3"/>
          </p:nvPr>
        </p:nvGraphicFramePr>
        <p:xfrm>
          <a:off x="1787525" y="3087688"/>
          <a:ext cx="3144838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enklem" r:id="rId3" imgW="29552900" imgH="10528300" progId="Equation.3">
                  <p:embed/>
                </p:oleObj>
              </mc:Choice>
              <mc:Fallback>
                <p:oleObj name="Denklem" r:id="rId3" imgW="295529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7525" y="3087688"/>
                        <a:ext cx="3144838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>
            <a:extLst>
              <a:ext uri="{FF2B5EF4-FFF2-40B4-BE49-F238E27FC236}">
                <a16:creationId xmlns:a16="http://schemas.microsoft.com/office/drawing/2014/main" id="{403F7F81-A29E-01B4-A478-B1221FCBEE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6375" y="765175"/>
            <a:ext cx="7461250" cy="48958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b="1">
                <a:solidFill>
                  <a:srgbClr val="990000"/>
                </a:solidFill>
              </a:rPr>
              <a:t>Korelasyon Katsayısı</a:t>
            </a:r>
            <a:endParaRPr lang="en-US" altLang="tr-TR" b="1">
              <a:solidFill>
                <a:srgbClr val="99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1600"/>
          </a:p>
          <a:p>
            <a:pPr eaLnBrk="1" hangingPunct="1">
              <a:lnSpc>
                <a:spcPct val="90000"/>
              </a:lnSpc>
            </a:pPr>
            <a:r>
              <a:rPr lang="tr-TR" altLang="tr-TR" sz="2600"/>
              <a:t>Korelasyon katsayısı ( r )</a:t>
            </a:r>
            <a:r>
              <a:rPr lang="en-US" altLang="tr-TR" sz="2600"/>
              <a:t>, </a:t>
            </a:r>
            <a:r>
              <a:rPr lang="tr-TR" altLang="tr-TR" sz="2700" i="1"/>
              <a:t>x</a:t>
            </a:r>
            <a:r>
              <a:rPr lang="tr-TR" altLang="tr-TR" sz="2600"/>
              <a:t> ve </a:t>
            </a:r>
            <a:r>
              <a:rPr lang="tr-TR" altLang="tr-TR" sz="2700" i="1"/>
              <a:t>y</a:t>
            </a:r>
            <a:r>
              <a:rPr lang="tr-TR" altLang="tr-TR" sz="2600"/>
              <a:t> değişkenleri arasındaki ilişkinin derecesini açıklar.</a:t>
            </a:r>
            <a:endParaRPr lang="en-US" altLang="tr-TR" sz="2600"/>
          </a:p>
          <a:p>
            <a:pPr eaLnBrk="1" hangingPunct="1">
              <a:lnSpc>
                <a:spcPct val="90000"/>
              </a:lnSpc>
            </a:pPr>
            <a:r>
              <a:rPr lang="tr-TR" altLang="tr-TR" sz="2600"/>
              <a:t> Korelasyon katsayısının ( r ) işareti, ilişkinin yönünün belirler. </a:t>
            </a:r>
            <a:endParaRPr lang="en-US" altLang="tr-TR" sz="2600"/>
          </a:p>
          <a:p>
            <a:pPr eaLnBrk="1" hangingPunct="1">
              <a:lnSpc>
                <a:spcPct val="90000"/>
              </a:lnSpc>
            </a:pPr>
            <a:r>
              <a:rPr lang="tr-TR" altLang="tr-TR" sz="2700" i="1"/>
              <a:t> </a:t>
            </a:r>
            <a:r>
              <a:rPr lang="tr-TR" altLang="tr-TR" sz="2700"/>
              <a:t>Korelasyon katsayısı ( </a:t>
            </a:r>
            <a:r>
              <a:rPr lang="en-US" altLang="tr-TR" sz="2700"/>
              <a:t>r</a:t>
            </a:r>
            <a:r>
              <a:rPr lang="tr-TR" altLang="tr-TR" sz="2700"/>
              <a:t> )</a:t>
            </a:r>
            <a:r>
              <a:rPr lang="en-US" altLang="tr-TR" sz="2700"/>
              <a:t>  –1 </a:t>
            </a:r>
            <a:r>
              <a:rPr lang="tr-TR" altLang="tr-TR" sz="2700"/>
              <a:t>ve </a:t>
            </a:r>
            <a:r>
              <a:rPr lang="en-US" altLang="tr-TR" sz="2700"/>
              <a:t>+1</a:t>
            </a:r>
            <a:r>
              <a:rPr lang="tr-TR" altLang="tr-TR" sz="2700"/>
              <a:t> arasındaki herhangi bir değer alabilir</a:t>
            </a:r>
            <a:r>
              <a:rPr lang="en-US" altLang="tr-TR" sz="270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700"/>
              <a:t>Korelasyon katsayısının işareti (</a:t>
            </a:r>
            <a:r>
              <a:rPr lang="en-US" altLang="tr-TR" sz="2700"/>
              <a:t> </a:t>
            </a:r>
            <a:r>
              <a:rPr lang="en-US" altLang="tr-TR" sz="2600" i="1"/>
              <a:t>r</a:t>
            </a:r>
            <a:r>
              <a:rPr lang="tr-TR" altLang="tr-TR" sz="2600" i="1"/>
              <a:t> ) her zaman </a:t>
            </a:r>
            <a:r>
              <a:rPr lang="en-US" altLang="tr-TR" sz="2600"/>
              <a:t> </a:t>
            </a:r>
            <a:r>
              <a:rPr lang="tr-TR" altLang="tr-TR" sz="2600"/>
              <a:t>regresyon katsayısı ( b )’nın işareti ile aynıdır. </a:t>
            </a:r>
            <a:endParaRPr lang="en-US" altLang="tr-TR" sz="260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CD283B17-D239-4C97-7DA1-36E53C6832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3350" y="273050"/>
            <a:ext cx="7451725" cy="6337300"/>
          </a:xfrm>
        </p:spPr>
        <p:txBody>
          <a:bodyPr/>
          <a:lstStyle/>
          <a:p>
            <a:pPr marL="357188" indent="-357188" eaLnBrk="1" hangingPunct="1">
              <a:buFontTx/>
              <a:buNone/>
            </a:pPr>
            <a:r>
              <a:rPr lang="tr-TR" altLang="tr-TR" sz="2900">
                <a:solidFill>
                  <a:srgbClr val="990000"/>
                </a:solidFill>
              </a:rPr>
              <a:t>Korelasyon katsayısının aldığı değeri yorumlamak için</a:t>
            </a:r>
            <a:r>
              <a:rPr lang="en-US" altLang="tr-TR" sz="2900">
                <a:solidFill>
                  <a:srgbClr val="990000"/>
                </a:solidFill>
              </a:rPr>
              <a:t>:</a:t>
            </a:r>
            <a:endParaRPr lang="en-US" altLang="tr-TR" sz="2900" i="1">
              <a:solidFill>
                <a:srgbClr val="990000"/>
              </a:solidFill>
            </a:endParaRPr>
          </a:p>
          <a:p>
            <a:pPr marL="357188" indent="-357188" eaLnBrk="1" hangingPunct="1"/>
            <a:r>
              <a:rPr lang="en-US" altLang="tr-TR" sz="2400" i="1"/>
              <a:t>r</a:t>
            </a:r>
            <a:r>
              <a:rPr lang="en-US" altLang="tr-TR" sz="2400"/>
              <a:t> </a:t>
            </a:r>
            <a:r>
              <a:rPr lang="tr-TR" altLang="tr-TR" sz="2400"/>
              <a:t>her zaman</a:t>
            </a:r>
            <a:r>
              <a:rPr lang="en-US" altLang="tr-TR" sz="2400"/>
              <a:t> -1  +1</a:t>
            </a:r>
            <a:r>
              <a:rPr lang="tr-TR" altLang="tr-TR" sz="2400"/>
              <a:t> aralığındadır</a:t>
            </a:r>
            <a:r>
              <a:rPr lang="en-US" altLang="tr-TR" sz="2400"/>
              <a:t>. </a:t>
            </a:r>
            <a:r>
              <a:rPr lang="tr-TR" altLang="tr-TR" sz="2400"/>
              <a:t>Bu değer  her iki yana çok yakın ise, saçılım grafiğinde noktalar arası bozulma o derece küçüktür. Bu nedenle iki değişken arasında güçlü bir ilişki sözkonusudur. </a:t>
            </a:r>
          </a:p>
          <a:p>
            <a:pPr marL="357188" indent="-357188" eaLnBrk="1" hangingPunct="1"/>
            <a:r>
              <a:rPr lang="en-US" altLang="tr-TR" sz="2400"/>
              <a:t> </a:t>
            </a:r>
            <a:r>
              <a:rPr lang="en-US" altLang="tr-TR" sz="2400" i="1"/>
              <a:t>r</a:t>
            </a:r>
            <a:r>
              <a:rPr lang="en-US" altLang="tr-TR" sz="2400"/>
              <a:t>  -1 </a:t>
            </a:r>
            <a:r>
              <a:rPr lang="tr-TR" altLang="tr-TR" sz="2400"/>
              <a:t>veya</a:t>
            </a:r>
            <a:r>
              <a:rPr lang="en-US" altLang="tr-TR" sz="2400"/>
              <a:t> +1</a:t>
            </a:r>
            <a:r>
              <a:rPr lang="tr-TR" altLang="tr-TR" sz="2400"/>
              <a:t> değerlerine eşitse iki değişken arasında mükemmel bir ilişki vardır. Saçılım grafiğinde tüm noktalar doğru üzerinde gözükecektir.</a:t>
            </a:r>
            <a:r>
              <a:rPr lang="en-US" altLang="tr-TR" sz="2400"/>
              <a:t> (</a:t>
            </a:r>
            <a:r>
              <a:rPr lang="tr-TR" altLang="tr-TR" sz="2400"/>
              <a:t>bu doğru regresyon doğrusu olarak bilinir)</a:t>
            </a:r>
            <a:r>
              <a:rPr lang="en-US" altLang="tr-TR" sz="2400"/>
              <a:t>. </a:t>
            </a:r>
            <a:r>
              <a:rPr lang="tr-TR" altLang="tr-TR" sz="2400"/>
              <a:t>Eğer</a:t>
            </a:r>
            <a:r>
              <a:rPr lang="en-US" altLang="tr-TR" sz="2400"/>
              <a:t> </a:t>
            </a:r>
            <a:r>
              <a:rPr lang="en-US" altLang="tr-TR" sz="2400" i="1"/>
              <a:t>r</a:t>
            </a:r>
            <a:r>
              <a:rPr lang="en-US" altLang="tr-TR" sz="2400"/>
              <a:t> </a:t>
            </a:r>
            <a:r>
              <a:rPr lang="tr-TR" altLang="tr-TR" sz="2400"/>
              <a:t>0’a çok yakın bir değer almışsa</a:t>
            </a:r>
            <a:r>
              <a:rPr lang="en-US" altLang="tr-TR" sz="2400"/>
              <a:t>,  </a:t>
            </a:r>
            <a:r>
              <a:rPr lang="tr-TR" altLang="tr-TR" sz="2400"/>
              <a:t>bozulma oldukça büyük görünecek ve değişkenler birbiri ile ilişki göstermeyeceklerdir. Korelasyon katsayısındaki</a:t>
            </a:r>
            <a:r>
              <a:rPr lang="en-US" altLang="tr-TR" sz="2400"/>
              <a:t> </a:t>
            </a:r>
            <a:r>
              <a:rPr lang="tr-TR" altLang="tr-TR" sz="2400"/>
              <a:t>( </a:t>
            </a:r>
            <a:r>
              <a:rPr lang="en-US" altLang="tr-TR" sz="2400" i="1"/>
              <a:t>r</a:t>
            </a:r>
            <a:r>
              <a:rPr lang="tr-TR" altLang="tr-TR" sz="2400" i="1"/>
              <a:t> ) pozitif veya negatif işaret</a:t>
            </a:r>
            <a:r>
              <a:rPr lang="en-US" altLang="tr-TR" sz="2400"/>
              <a:t> </a:t>
            </a:r>
            <a:r>
              <a:rPr lang="tr-TR" altLang="tr-TR" sz="2400"/>
              <a:t>iki değişken arasında pozitif veya negatif ilişkinin varlığına işaret eder</a:t>
            </a:r>
            <a:r>
              <a:rPr lang="en-US" altLang="tr-TR" sz="240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>
            <a:extLst>
              <a:ext uri="{FF2B5EF4-FFF2-40B4-BE49-F238E27FC236}">
                <a16:creationId xmlns:a16="http://schemas.microsoft.com/office/drawing/2014/main" id="{5AD20006-DAF4-D32B-7C1F-A07B7B7767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8275" y="144463"/>
            <a:ext cx="7561263" cy="6494462"/>
          </a:xfrm>
        </p:spPr>
        <p:txBody>
          <a:bodyPr/>
          <a:lstStyle/>
          <a:p>
            <a:pPr marL="85725" indent="-85725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tr-TR" altLang="tr-TR" b="1">
                <a:solidFill>
                  <a:schemeClr val="hlink"/>
                </a:solidFill>
              </a:rPr>
              <a:t>KORELASYON KATSAYISININ GÜCÜ</a:t>
            </a:r>
            <a:endParaRPr lang="en-US" altLang="tr-TR">
              <a:solidFill>
                <a:schemeClr val="hlink"/>
              </a:solidFill>
            </a:endParaRPr>
          </a:p>
          <a:p>
            <a:pPr marL="85725" indent="-85725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tr-TR" sz="2400">
              <a:solidFill>
                <a:schemeClr val="hlink"/>
              </a:solidFill>
            </a:endParaRPr>
          </a:p>
          <a:p>
            <a:pPr marL="85725" indent="-85725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tr-TR" sz="2800">
                <a:solidFill>
                  <a:srgbClr val="990000"/>
                </a:solidFill>
              </a:rPr>
              <a:t>r = -1:</a:t>
            </a:r>
            <a:r>
              <a:rPr lang="en-US" altLang="tr-TR" sz="2800"/>
              <a:t> </a:t>
            </a:r>
            <a:r>
              <a:rPr lang="tr-TR" altLang="tr-TR" sz="2800"/>
              <a:t>Mükemmel negatif bir ilişki </a:t>
            </a:r>
            <a:endParaRPr lang="en-US" altLang="tr-TR" sz="2800"/>
          </a:p>
          <a:p>
            <a:pPr marL="85725" indent="-85725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tr-TR" sz="2800"/>
              <a:t>           ( x </a:t>
            </a:r>
            <a:r>
              <a:rPr lang="tr-TR" altLang="tr-TR" sz="2800"/>
              <a:t>yukarı çıkarken</a:t>
            </a:r>
            <a:r>
              <a:rPr lang="en-US" altLang="tr-TR" sz="2800"/>
              <a:t>, y  </a:t>
            </a:r>
            <a:r>
              <a:rPr lang="tr-TR" altLang="tr-TR" sz="2800"/>
              <a:t>aşağı doğru</a:t>
            </a:r>
            <a:r>
              <a:rPr lang="en-US" altLang="tr-TR" sz="2800"/>
              <a:t>)</a:t>
            </a:r>
          </a:p>
          <a:p>
            <a:pPr marL="85725" indent="-85725" eaLnBrk="1" hangingPunct="1">
              <a:lnSpc>
                <a:spcPct val="90000"/>
              </a:lnSpc>
              <a:buFontTx/>
              <a:buNone/>
            </a:pPr>
            <a:r>
              <a:rPr lang="en-US" altLang="tr-TR" sz="2800">
                <a:solidFill>
                  <a:srgbClr val="990000"/>
                </a:solidFill>
              </a:rPr>
              <a:t>r = +1:</a:t>
            </a:r>
            <a:r>
              <a:rPr lang="en-US" altLang="tr-TR" sz="2800"/>
              <a:t> </a:t>
            </a:r>
            <a:r>
              <a:rPr lang="tr-TR" altLang="tr-TR" sz="2800"/>
              <a:t>Mükemmel pozitif bir ilişki</a:t>
            </a:r>
            <a:endParaRPr lang="en-US" altLang="tr-TR" sz="2800"/>
          </a:p>
          <a:p>
            <a:pPr marL="85725" indent="-85725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tr-TR" sz="2800"/>
              <a:t>           ( x </a:t>
            </a:r>
            <a:r>
              <a:rPr lang="tr-TR" altLang="tr-TR" sz="2800"/>
              <a:t>yukarı çıkarken</a:t>
            </a:r>
            <a:r>
              <a:rPr lang="en-US" altLang="tr-TR" sz="2800"/>
              <a:t>, y </a:t>
            </a:r>
            <a:r>
              <a:rPr lang="tr-TR" altLang="tr-TR" sz="2800"/>
              <a:t>yukarı çıkar</a:t>
            </a:r>
            <a:r>
              <a:rPr lang="en-US" altLang="tr-TR" sz="2800"/>
              <a:t>)</a:t>
            </a:r>
          </a:p>
          <a:p>
            <a:pPr marL="85725" indent="-85725" eaLnBrk="1" hangingPunct="1">
              <a:lnSpc>
                <a:spcPct val="90000"/>
              </a:lnSpc>
              <a:buFontTx/>
              <a:buNone/>
            </a:pPr>
            <a:r>
              <a:rPr lang="en-US" altLang="tr-TR" sz="2800">
                <a:solidFill>
                  <a:srgbClr val="990000"/>
                </a:solidFill>
              </a:rPr>
              <a:t>r = 0:</a:t>
            </a:r>
            <a:r>
              <a:rPr lang="en-US" altLang="tr-TR" sz="2800"/>
              <a:t> </a:t>
            </a:r>
            <a:r>
              <a:rPr lang="tr-TR" altLang="tr-TR" sz="2800"/>
              <a:t>x ve y arasında bir ilişki görülmemektedir</a:t>
            </a:r>
            <a:endParaRPr lang="en-US" altLang="tr-TR" sz="2800"/>
          </a:p>
          <a:p>
            <a:pPr marL="85725" indent="-85725" eaLnBrk="1" hangingPunct="1">
              <a:lnSpc>
                <a:spcPct val="90000"/>
              </a:lnSpc>
              <a:buFontTx/>
              <a:buNone/>
            </a:pPr>
            <a:r>
              <a:rPr lang="tr-TR" altLang="tr-TR" sz="2800"/>
              <a:t>Bu değerlerin dışında bir katsayı hesaplandığında genel olarak korelasyon katsayısı ( r ) için</a:t>
            </a:r>
            <a:r>
              <a:rPr lang="en-US" altLang="tr-TR" sz="2800"/>
              <a:t>:</a:t>
            </a:r>
          </a:p>
          <a:p>
            <a:pPr marL="85725" indent="-85725" eaLnBrk="1" hangingPunct="1">
              <a:lnSpc>
                <a:spcPct val="90000"/>
              </a:lnSpc>
              <a:buFontTx/>
              <a:buNone/>
            </a:pPr>
            <a:r>
              <a:rPr lang="en-US" altLang="tr-TR" sz="2800"/>
              <a:t> 0.0 </a:t>
            </a:r>
            <a:r>
              <a:rPr lang="tr-TR" altLang="tr-TR" sz="2800"/>
              <a:t>ile</a:t>
            </a:r>
            <a:r>
              <a:rPr lang="en-US" altLang="tr-TR" sz="2800"/>
              <a:t> 0.2     </a:t>
            </a:r>
            <a:r>
              <a:rPr lang="tr-TR" altLang="tr-TR" sz="2400"/>
              <a:t>Çok zayıf veya ihmal edilebilir bir ilişki</a:t>
            </a:r>
            <a:br>
              <a:rPr lang="en-US" altLang="tr-TR" sz="2400"/>
            </a:br>
            <a:r>
              <a:rPr lang="en-US" altLang="tr-TR" sz="2800"/>
              <a:t>0.2 </a:t>
            </a:r>
            <a:r>
              <a:rPr lang="tr-TR" altLang="tr-TR" sz="2800"/>
              <a:t>ile</a:t>
            </a:r>
            <a:r>
              <a:rPr lang="en-US" altLang="tr-TR" sz="2800"/>
              <a:t> 0.4     </a:t>
            </a:r>
            <a:r>
              <a:rPr lang="tr-TR" altLang="tr-TR" sz="2800"/>
              <a:t>Zayıf</a:t>
            </a:r>
            <a:r>
              <a:rPr lang="en-US" altLang="tr-TR" sz="2800"/>
              <a:t>, </a:t>
            </a:r>
            <a:r>
              <a:rPr lang="tr-TR" altLang="tr-TR" sz="2800"/>
              <a:t>düşük ilişki</a:t>
            </a:r>
            <a:br>
              <a:rPr lang="en-US" altLang="tr-TR" sz="2800"/>
            </a:br>
            <a:r>
              <a:rPr lang="en-US" altLang="tr-TR" sz="2800"/>
              <a:t>0.4 </a:t>
            </a:r>
            <a:r>
              <a:rPr lang="tr-TR" altLang="tr-TR" sz="2800"/>
              <a:t>ile</a:t>
            </a:r>
            <a:r>
              <a:rPr lang="en-US" altLang="tr-TR" sz="2800"/>
              <a:t> 0.7     </a:t>
            </a:r>
            <a:r>
              <a:rPr lang="tr-TR" altLang="tr-TR" sz="2800"/>
              <a:t>orta derecede</a:t>
            </a:r>
            <a:r>
              <a:rPr lang="en-US" altLang="tr-TR" sz="2800"/>
              <a:t> </a:t>
            </a:r>
            <a:r>
              <a:rPr lang="tr-TR" altLang="tr-TR" sz="2800"/>
              <a:t>ilişki</a:t>
            </a:r>
            <a:br>
              <a:rPr lang="en-US" altLang="tr-TR" sz="2800"/>
            </a:br>
            <a:r>
              <a:rPr lang="en-US" altLang="tr-TR" sz="2800"/>
              <a:t>0.7 </a:t>
            </a:r>
            <a:r>
              <a:rPr lang="tr-TR" altLang="tr-TR" sz="2800"/>
              <a:t>ile</a:t>
            </a:r>
            <a:r>
              <a:rPr lang="en-US" altLang="tr-TR" sz="2800"/>
              <a:t> 0.9     </a:t>
            </a:r>
            <a:r>
              <a:rPr lang="tr-TR" altLang="tr-TR" sz="2800"/>
              <a:t>Güçlü</a:t>
            </a:r>
            <a:r>
              <a:rPr lang="en-US" altLang="tr-TR" sz="2800"/>
              <a:t>, </a:t>
            </a:r>
            <a:r>
              <a:rPr lang="tr-TR" altLang="tr-TR" sz="2800"/>
              <a:t>yüksek</a:t>
            </a:r>
            <a:r>
              <a:rPr lang="en-US" altLang="tr-TR" sz="2800"/>
              <a:t> </a:t>
            </a:r>
            <a:r>
              <a:rPr lang="tr-TR" altLang="tr-TR" sz="2800"/>
              <a:t>ilişki</a:t>
            </a:r>
            <a:br>
              <a:rPr lang="en-US" altLang="tr-TR" sz="2800"/>
            </a:br>
            <a:r>
              <a:rPr lang="en-US" altLang="tr-TR" sz="2800"/>
              <a:t>0.9 </a:t>
            </a:r>
            <a:r>
              <a:rPr lang="tr-TR" altLang="tr-TR" sz="2800"/>
              <a:t>ile</a:t>
            </a:r>
            <a:r>
              <a:rPr lang="en-US" altLang="tr-TR" sz="2800"/>
              <a:t> 1.0     </a:t>
            </a:r>
            <a:r>
              <a:rPr lang="tr-TR" altLang="tr-TR" sz="2800"/>
              <a:t>Çok yüksek ilişki</a:t>
            </a:r>
            <a:endParaRPr lang="en-US" altLang="tr-TR" sz="280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56062BAA-FB8E-AC59-630B-3E811D6335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200" b="1">
                <a:solidFill>
                  <a:schemeClr val="hlink"/>
                </a:solidFill>
              </a:rPr>
              <a:t>Saçılım Grafiği</a:t>
            </a:r>
            <a:endParaRPr lang="en-US" altLang="tr-TR" sz="3200" b="1">
              <a:solidFill>
                <a:schemeClr val="hlink"/>
              </a:solidFill>
            </a:endParaRPr>
          </a:p>
        </p:txBody>
      </p:sp>
      <p:graphicFrame>
        <p:nvGraphicFramePr>
          <p:cNvPr id="33795" name="Object 4">
            <a:extLst>
              <a:ext uri="{FF2B5EF4-FFF2-40B4-BE49-F238E27FC236}">
                <a16:creationId xmlns:a16="http://schemas.microsoft.com/office/drawing/2014/main" id="{F3DD03BB-6BC6-7D39-BA77-3316069806AE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0" y="1833563"/>
          <a:ext cx="7740650" cy="195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3" imgW="4997450" imgH="1263650" progId="Paint.Picture">
                  <p:embed/>
                </p:oleObj>
              </mc:Choice>
              <mc:Fallback>
                <p:oleObj name="Bitmap Image" r:id="rId3" imgW="4997450" imgH="1263650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833563"/>
                        <a:ext cx="7740650" cy="195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6" name="Text Box 7">
            <a:extLst>
              <a:ext uri="{FF2B5EF4-FFF2-40B4-BE49-F238E27FC236}">
                <a16:creationId xmlns:a16="http://schemas.microsoft.com/office/drawing/2014/main" id="{9761AD66-F85D-D553-52CC-B7165DA1A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076700"/>
            <a:ext cx="7129462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Blip>
                <a:blip r:embed="rId5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6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7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tr-TR" sz="2200"/>
              <a:t>    </a:t>
            </a:r>
            <a:r>
              <a:rPr lang="tr-TR" altLang="tr-TR" sz="2200"/>
              <a:t>  </a:t>
            </a:r>
            <a:r>
              <a:rPr lang="en-US" altLang="tr-TR" sz="2200"/>
              <a:t> r= -1                          r= 0                             r= +1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tr-TR" sz="2200"/>
              <a:t>   </a:t>
            </a:r>
            <a:r>
              <a:rPr lang="tr-TR" altLang="tr-TR" sz="2200"/>
              <a:t> Mükemmel</a:t>
            </a:r>
            <a:r>
              <a:rPr lang="en-US" altLang="tr-TR" sz="2200"/>
              <a:t>        </a:t>
            </a:r>
            <a:r>
              <a:rPr lang="tr-TR" altLang="tr-TR" sz="2200"/>
              <a:t>    </a:t>
            </a:r>
            <a:r>
              <a:rPr lang="en-US" altLang="tr-TR" sz="2200"/>
              <a:t>    </a:t>
            </a:r>
            <a:r>
              <a:rPr lang="tr-TR" altLang="tr-TR" sz="2200"/>
              <a:t>İlişki</a:t>
            </a:r>
            <a:r>
              <a:rPr lang="en-US" altLang="tr-TR" sz="2200"/>
              <a:t> </a:t>
            </a:r>
            <a:r>
              <a:rPr lang="tr-TR" altLang="tr-TR" sz="2200"/>
              <a:t>yok</a:t>
            </a:r>
            <a:r>
              <a:rPr lang="en-US" altLang="tr-TR" sz="2200"/>
              <a:t>                  </a:t>
            </a:r>
            <a:r>
              <a:rPr lang="tr-TR" altLang="tr-TR" sz="2200"/>
              <a:t>Mükemmel</a:t>
            </a:r>
            <a:r>
              <a:rPr lang="en-US" altLang="tr-TR" sz="2200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tr-TR" sz="2200"/>
              <a:t> </a:t>
            </a:r>
            <a:r>
              <a:rPr lang="tr-TR" altLang="tr-TR" sz="2200"/>
              <a:t>   </a:t>
            </a:r>
            <a:r>
              <a:rPr lang="en-US" altLang="tr-TR" sz="2200"/>
              <a:t> </a:t>
            </a:r>
            <a:r>
              <a:rPr lang="tr-TR" altLang="tr-TR" sz="2200"/>
              <a:t>  negatif</a:t>
            </a:r>
            <a:r>
              <a:rPr lang="en-US" altLang="tr-TR" sz="2200"/>
              <a:t>                                       </a:t>
            </a:r>
            <a:r>
              <a:rPr lang="tr-TR" altLang="tr-TR" sz="2200"/>
              <a:t>                </a:t>
            </a:r>
            <a:r>
              <a:rPr lang="en-US" altLang="tr-TR" sz="2200"/>
              <a:t> po</a:t>
            </a:r>
            <a:r>
              <a:rPr lang="tr-TR" altLang="tr-TR" sz="2200"/>
              <a:t>z</a:t>
            </a:r>
            <a:r>
              <a:rPr lang="en-US" altLang="tr-TR" sz="2200"/>
              <a:t>iti</a:t>
            </a:r>
            <a:r>
              <a:rPr lang="tr-TR" altLang="tr-TR" sz="2200"/>
              <a:t>f</a:t>
            </a:r>
            <a:endParaRPr lang="en-US" altLang="tr-TR" sz="22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674AEF8F-F6A7-98D6-AA63-5E584BADA07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5725" y="87313"/>
            <a:ext cx="7558088" cy="1511300"/>
          </a:xfrm>
          <a:noFill/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tr-TR" altLang="tr-TR" sz="2400" b="1">
                <a:solidFill>
                  <a:srgbClr val="990000"/>
                </a:solidFill>
              </a:rPr>
              <a:t>Örnek</a:t>
            </a:r>
            <a:r>
              <a:rPr lang="en-US" altLang="tr-TR" sz="2400" b="1">
                <a:solidFill>
                  <a:srgbClr val="990000"/>
                </a:solidFill>
              </a:rPr>
              <a:t>:</a:t>
            </a:r>
            <a:r>
              <a:rPr lang="en-US" altLang="tr-TR" sz="2400"/>
              <a:t> </a:t>
            </a:r>
            <a:r>
              <a:rPr lang="tr-TR" altLang="tr-TR" sz="2400"/>
              <a:t>Gebelik süresi ile hemoglobin düzeyi arasında anlamlı bir ilişki bulunmakta mıdır?</a:t>
            </a:r>
            <a:r>
              <a:rPr lang="en-US" altLang="tr-TR" sz="2400"/>
              <a:t> </a:t>
            </a:r>
            <a:endParaRPr lang="tr-TR" altLang="tr-TR" sz="2400"/>
          </a:p>
        </p:txBody>
      </p:sp>
      <p:graphicFrame>
        <p:nvGraphicFramePr>
          <p:cNvPr id="214106" name="Group 90">
            <a:extLst>
              <a:ext uri="{FF2B5EF4-FFF2-40B4-BE49-F238E27FC236}">
                <a16:creationId xmlns:a16="http://schemas.microsoft.com/office/drawing/2014/main" id="{91810D9F-0BA3-1BCA-2F8B-079B4E0FB3ED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34925" y="1727200"/>
          <a:ext cx="7780338" cy="5029200"/>
        </p:xfrm>
        <a:graphic>
          <a:graphicData uri="http://schemas.openxmlformats.org/drawingml/2006/table">
            <a:tbl>
              <a:tblPr/>
              <a:tblGrid>
                <a:gridCol w="563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6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18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6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018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92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No</a:t>
                      </a:r>
                      <a:endParaRPr kumimoji="0" lang="tr-T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Hafta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Hemoglobin</a:t>
                      </a:r>
                      <a:endParaRPr kumimoji="0" lang="tr-T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No</a:t>
                      </a:r>
                      <a:endParaRPr kumimoji="0" lang="tr-T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Hafta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Hemoglobin</a:t>
                      </a:r>
                      <a:endParaRPr kumimoji="0" lang="tr-T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33</a:t>
                      </a:r>
                      <a:endParaRPr kumimoji="0" lang="tr-TR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10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.</a:t>
                      </a: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8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11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33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10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.</a:t>
                      </a: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5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5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2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33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9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.</a:t>
                      </a: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5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12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30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11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.0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3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23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14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.</a:t>
                      </a: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2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13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35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10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.</a:t>
                      </a: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9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4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34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9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.</a:t>
                      </a: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7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14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25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14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.0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5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5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32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11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.</a:t>
                      </a: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2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15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22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13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.</a:t>
                      </a: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8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6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35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9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.</a:t>
                      </a: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7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16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28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12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.</a:t>
                      </a: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9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7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30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12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.</a:t>
                      </a: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17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27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12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.</a:t>
                      </a: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8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8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23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13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.0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18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29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11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.0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25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9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28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12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.0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19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24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13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.</a:t>
                      </a: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5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10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26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13</a:t>
                      </a: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.</a:t>
                      </a: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2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20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31</a:t>
                      </a:r>
                      <a:endParaRPr kumimoji="0" lang="tr-T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10</a:t>
                      </a: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.</a:t>
                      </a:r>
                      <a:r>
                        <a:rPr kumimoji="0" lang="tr-TR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8</a:t>
                      </a:r>
                      <a:endParaRPr kumimoji="0" lang="tr-TR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949" name="Group 141">
            <a:extLst>
              <a:ext uri="{FF2B5EF4-FFF2-40B4-BE49-F238E27FC236}">
                <a16:creationId xmlns:a16="http://schemas.microsoft.com/office/drawing/2014/main" id="{C3D3782F-DAE8-B888-9A5A-9EF3BF9DA735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731838" y="1366838"/>
          <a:ext cx="6016625" cy="5257800"/>
        </p:xfrm>
        <a:graphic>
          <a:graphicData uri="http://schemas.openxmlformats.org/drawingml/2006/table">
            <a:tbl>
              <a:tblPr/>
              <a:tblGrid>
                <a:gridCol w="822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9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8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23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6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69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492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No</a:t>
                      </a:r>
                      <a:endParaRPr kumimoji="0" lang="tr-TR" sz="2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Gebelik</a:t>
                      </a:r>
                      <a:endParaRPr kumimoji="0" lang="en-US" sz="2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Hafta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(x)</a:t>
                      </a:r>
                      <a:endParaRPr kumimoji="0" lang="tr-TR" sz="2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Hemo.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(y)</a:t>
                      </a:r>
                      <a:endParaRPr kumimoji="0" lang="tr-TR" sz="2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  <a:r>
                        <a:rPr kumimoji="0" lang="en-US" sz="21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endParaRPr kumimoji="0" lang="tr-TR" sz="2100" b="1" i="0" u="none" strike="noStrike" cap="none" normalizeH="0" baseline="30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</a:t>
                      </a:r>
                      <a:r>
                        <a:rPr kumimoji="0" lang="en-US" sz="21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endParaRPr kumimoji="0" lang="tr-TR" sz="2100" b="1" i="0" u="none" strike="noStrike" cap="none" normalizeH="0" baseline="30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xy</a:t>
                      </a:r>
                      <a:endParaRPr kumimoji="0" lang="tr-TR" sz="2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0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33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10.8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1089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116.6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356.4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1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2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33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9.5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1089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90.3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313.5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0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3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23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14.2</a:t>
                      </a:r>
                      <a:endParaRPr kumimoji="0" lang="tr-TR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529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201.6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326.6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51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4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34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9.7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1156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94.1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329.8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9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51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.</a:t>
                      </a:r>
                      <a:endParaRPr kumimoji="0" lang="tr-TR" sz="2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.</a:t>
                      </a:r>
                      <a:endParaRPr kumimoji="0" lang="tr-TR" sz="2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.</a:t>
                      </a:r>
                      <a:endParaRPr kumimoji="0" lang="tr-TR" sz="2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.</a:t>
                      </a:r>
                      <a:endParaRPr kumimoji="0" lang="tr-TR" sz="2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.</a:t>
                      </a:r>
                      <a:endParaRPr kumimoji="0" lang="tr-TR" sz="2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.</a:t>
                      </a:r>
                      <a:endParaRPr kumimoji="0" lang="tr-TR" sz="2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17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27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12.8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729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163.8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345.6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51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18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29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11</a:t>
                      </a: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.0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841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121.0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Tur" charset="-94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319.0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51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19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24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13.5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576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182.3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Tur" charset="-94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324.0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20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31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10.8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961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116.6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Tur" charset="-94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334.8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5113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</a:t>
                      </a:r>
                      <a:r>
                        <a:rPr kumimoji="0" lang="tr-TR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op.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581</a:t>
                      </a:r>
                      <a:endParaRPr kumimoji="0" lang="tr-TR" sz="2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23</a:t>
                      </a: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6.6</a:t>
                      </a:r>
                      <a:endParaRPr kumimoji="0" lang="tr-TR" sz="2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17215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2842</a:t>
                      </a: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.4</a:t>
                      </a:r>
                      <a:endParaRPr kumimoji="0" lang="tr-TR" sz="2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Tur" charset="-94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676</a:t>
                      </a:r>
                      <a:r>
                        <a:rPr kumimoji="0" 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Tur" charset="-94"/>
                        </a:rPr>
                        <a:t>1.6</a:t>
                      </a:r>
                      <a:endParaRPr kumimoji="0" lang="tr-TR" sz="2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Tur" charset="-94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7983" name="Rectangle 98">
            <a:extLst>
              <a:ext uri="{FF2B5EF4-FFF2-40B4-BE49-F238E27FC236}">
                <a16:creationId xmlns:a16="http://schemas.microsoft.com/office/drawing/2014/main" id="{8151751D-95C8-1936-422A-77785198D1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9075" y="125413"/>
            <a:ext cx="7477125" cy="1143000"/>
          </a:xfrm>
          <a:noFill/>
        </p:spPr>
        <p:txBody>
          <a:bodyPr/>
          <a:lstStyle/>
          <a:p>
            <a:pPr eaLnBrk="1" hangingPunct="1"/>
            <a:r>
              <a:rPr lang="tr-TR" altLang="tr-TR" sz="2600" dirty="0">
                <a:solidFill>
                  <a:srgbClr val="990000"/>
                </a:solidFill>
              </a:rPr>
              <a:t>Örnek</a:t>
            </a:r>
            <a:r>
              <a:rPr lang="en-US" altLang="tr-TR" sz="2600" dirty="0">
                <a:solidFill>
                  <a:srgbClr val="990000"/>
                </a:solidFill>
              </a:rPr>
              <a:t>:</a:t>
            </a:r>
            <a:r>
              <a:rPr lang="en-US" altLang="tr-TR" sz="2600" dirty="0"/>
              <a:t> </a:t>
            </a:r>
            <a:r>
              <a:rPr lang="tr-TR" altLang="tr-TR" sz="2600" dirty="0"/>
              <a:t>Hemoglobin verilerini kullanarak</a:t>
            </a:r>
            <a:r>
              <a:rPr lang="en-US" altLang="tr-TR" sz="2600" dirty="0"/>
              <a:t> </a:t>
            </a:r>
            <a:r>
              <a:rPr lang="en-US" altLang="tr-TR" sz="2400" dirty="0"/>
              <a:t>Pearson’s </a:t>
            </a:r>
            <a:r>
              <a:rPr lang="tr-TR" altLang="tr-TR" sz="2400" dirty="0"/>
              <a:t>korelasyon katsayısını hesaplayıp, yorumlayınız</a:t>
            </a:r>
            <a:r>
              <a:rPr lang="en-US" altLang="tr-TR" sz="2400" dirty="0"/>
              <a:t> </a:t>
            </a:r>
            <a:r>
              <a:rPr lang="tr-TR" altLang="tr-TR" sz="2400" dirty="0"/>
              <a:t>.</a:t>
            </a:r>
            <a:endParaRPr lang="tr-TR" altLang="tr-TR" sz="2600" dirty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8728" name="Object 8">
            <a:extLst>
              <a:ext uri="{FF2B5EF4-FFF2-40B4-BE49-F238E27FC236}">
                <a16:creationId xmlns:a16="http://schemas.microsoft.com/office/drawing/2014/main" id="{9401653D-F212-5772-0A01-5662CCC58C72}"/>
              </a:ext>
            </a:extLst>
          </p:cNvPr>
          <p:cNvGraphicFramePr>
            <a:graphicFrameLocks noChangeAspect="1"/>
          </p:cNvGraphicFramePr>
          <p:nvPr>
            <p:ph/>
          </p:nvPr>
        </p:nvGraphicFramePr>
        <p:xfrm>
          <a:off x="34925" y="984250"/>
          <a:ext cx="7705725" cy="474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fik" r:id="rId2" imgW="5575300" imgH="3441700" progId="Excel.Chart.8">
                  <p:embed/>
                </p:oleObj>
              </mc:Choice>
              <mc:Fallback>
                <p:oleObj name="Grafik" r:id="rId2" imgW="5575300" imgH="3441700" progId="Excel.Chart.8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" y="984250"/>
                        <a:ext cx="7705725" cy="474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8730" name="Line 10">
            <a:extLst>
              <a:ext uri="{FF2B5EF4-FFF2-40B4-BE49-F238E27FC236}">
                <a16:creationId xmlns:a16="http://schemas.microsoft.com/office/drawing/2014/main" id="{6755E51D-90E2-072A-1C8B-BE34EEAE989E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1636713"/>
            <a:ext cx="5541963" cy="259238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T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8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8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8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5872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50">
            <a:extLst>
              <a:ext uri="{FF2B5EF4-FFF2-40B4-BE49-F238E27FC236}">
                <a16:creationId xmlns:a16="http://schemas.microsoft.com/office/drawing/2014/main" id="{B354E31E-E9D4-2D15-84D1-17E0D4EEE5D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93700" y="476250"/>
            <a:ext cx="7058025" cy="5545138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tr-TR" sz="2600" b="1">
                <a:solidFill>
                  <a:srgbClr val="990000"/>
                </a:solidFill>
              </a:rPr>
              <a:t>Pearson’s </a:t>
            </a:r>
            <a:r>
              <a:rPr lang="tr-TR" altLang="tr-TR" sz="2600" b="1">
                <a:solidFill>
                  <a:srgbClr val="990000"/>
                </a:solidFill>
              </a:rPr>
              <a:t>Korelasyon</a:t>
            </a:r>
            <a:r>
              <a:rPr lang="en-US" altLang="tr-TR" sz="2600" b="1">
                <a:solidFill>
                  <a:srgbClr val="990000"/>
                </a:solidFill>
              </a:rPr>
              <a:t> </a:t>
            </a:r>
            <a:r>
              <a:rPr lang="tr-TR" altLang="tr-TR" sz="2600" b="1">
                <a:solidFill>
                  <a:srgbClr val="990000"/>
                </a:solidFill>
              </a:rPr>
              <a:t>Katsayısı</a:t>
            </a:r>
            <a:endParaRPr lang="en-US" altLang="tr-TR" sz="2600" b="1">
              <a:solidFill>
                <a:srgbClr val="990000"/>
              </a:solidFill>
            </a:endParaRPr>
          </a:p>
          <a:p>
            <a:pPr marL="0" indent="0" eaLnBrk="1" hangingPunct="1">
              <a:buFontTx/>
              <a:buNone/>
            </a:pPr>
            <a:endParaRPr lang="en-US" altLang="tr-TR" sz="2600"/>
          </a:p>
          <a:p>
            <a:pPr marL="0" indent="0" eaLnBrk="1" hangingPunct="1">
              <a:buFontTx/>
              <a:buNone/>
            </a:pPr>
            <a:endParaRPr lang="en-US" altLang="tr-TR" sz="2200"/>
          </a:p>
          <a:p>
            <a:pPr marL="0" indent="0" eaLnBrk="1" hangingPunct="1">
              <a:buFontTx/>
              <a:buNone/>
            </a:pPr>
            <a:endParaRPr lang="en-US" altLang="tr-TR" sz="2200"/>
          </a:p>
          <a:p>
            <a:pPr marL="0" indent="0" eaLnBrk="1" hangingPunct="1">
              <a:buFontTx/>
              <a:buNone/>
            </a:pPr>
            <a:endParaRPr lang="en-US" altLang="tr-TR" sz="2200"/>
          </a:p>
          <a:p>
            <a:pPr marL="0" indent="0" eaLnBrk="1" hangingPunct="1">
              <a:buFontTx/>
              <a:buNone/>
            </a:pPr>
            <a:endParaRPr lang="en-US" altLang="tr-TR" sz="2200"/>
          </a:p>
          <a:p>
            <a:pPr marL="0" indent="0" eaLnBrk="1" hangingPunct="1">
              <a:buFontTx/>
              <a:buNone/>
            </a:pPr>
            <a:endParaRPr lang="en-US" altLang="tr-TR" sz="2200"/>
          </a:p>
          <a:p>
            <a:pPr marL="0" indent="0" eaLnBrk="1" hangingPunct="1">
              <a:buFontTx/>
              <a:buNone/>
            </a:pPr>
            <a:endParaRPr lang="en-US" altLang="tr-TR" sz="2200"/>
          </a:p>
          <a:p>
            <a:pPr marL="0" indent="0" eaLnBrk="1" hangingPunct="1">
              <a:buFontTx/>
              <a:buNone/>
            </a:pPr>
            <a:endParaRPr lang="en-US" altLang="tr-TR" sz="2200"/>
          </a:p>
          <a:p>
            <a:pPr marL="0" indent="0" eaLnBrk="1" hangingPunct="1">
              <a:buFontTx/>
              <a:buNone/>
            </a:pPr>
            <a:endParaRPr lang="en-US" altLang="tr-TR" sz="2200"/>
          </a:p>
          <a:p>
            <a:pPr marL="0" indent="0" eaLnBrk="1" hangingPunct="1">
              <a:buFontTx/>
              <a:buNone/>
            </a:pPr>
            <a:r>
              <a:rPr lang="tr-TR" altLang="tr-TR" sz="2400"/>
              <a:t>Hemoglobin düzeyi ile hamilelik (hafta) arasında n</a:t>
            </a:r>
            <a:r>
              <a:rPr lang="en-US" altLang="tr-TR" sz="2400"/>
              <a:t>egati</a:t>
            </a:r>
            <a:r>
              <a:rPr lang="tr-TR" altLang="tr-TR" sz="2400"/>
              <a:t>f</a:t>
            </a:r>
            <a:r>
              <a:rPr lang="en-US" altLang="tr-TR" sz="2400"/>
              <a:t> </a:t>
            </a:r>
            <a:r>
              <a:rPr lang="tr-TR" altLang="tr-TR" sz="2400"/>
              <a:t>güçlü bir ilişki vardır. </a:t>
            </a:r>
            <a:r>
              <a:rPr lang="en-US" altLang="tr-TR" sz="2400"/>
              <a:t>(Pearson’s r= -0.922)</a:t>
            </a:r>
            <a:endParaRPr lang="tr-TR" altLang="tr-TR" sz="2400"/>
          </a:p>
        </p:txBody>
      </p:sp>
      <p:graphicFrame>
        <p:nvGraphicFramePr>
          <p:cNvPr id="40963" name="Object 101">
            <a:extLst>
              <a:ext uri="{FF2B5EF4-FFF2-40B4-BE49-F238E27FC236}">
                <a16:creationId xmlns:a16="http://schemas.microsoft.com/office/drawing/2014/main" id="{E6FEA021-5285-E051-3BBC-8D5DA3A39F59}"/>
              </a:ext>
            </a:extLst>
          </p:cNvPr>
          <p:cNvGraphicFramePr>
            <a:graphicFrameLocks noChangeAspect="1"/>
          </p:cNvGraphicFramePr>
          <p:nvPr>
            <p:ph idx="4294967295"/>
          </p:nvPr>
        </p:nvGraphicFramePr>
        <p:xfrm>
          <a:off x="971550" y="1341438"/>
          <a:ext cx="4608513" cy="954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76500" imgH="469900" progId="Equation.DSMT4">
                  <p:embed/>
                </p:oleObj>
              </mc:Choice>
              <mc:Fallback>
                <p:oleObj name="Equation" r:id="rId3" imgW="2476500" imgH="469900" progId="Equation.DSMT4">
                  <p:embed/>
                  <p:pic>
                    <p:nvPicPr>
                      <p:cNvPr id="0" name="Object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1341438"/>
                        <a:ext cx="4608513" cy="954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28398" dir="3806097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4" name="Object 140">
            <a:extLst>
              <a:ext uri="{FF2B5EF4-FFF2-40B4-BE49-F238E27FC236}">
                <a16:creationId xmlns:a16="http://schemas.microsoft.com/office/drawing/2014/main" id="{D0B42451-3EEF-EB32-8419-9A3A1FDF3264}"/>
              </a:ext>
            </a:extLst>
          </p:cNvPr>
          <p:cNvGraphicFramePr>
            <a:graphicFrameLocks noChangeAspect="1"/>
          </p:cNvGraphicFramePr>
          <p:nvPr>
            <p:ph sz="quarter" idx="4294967295"/>
          </p:nvPr>
        </p:nvGraphicFramePr>
        <p:xfrm>
          <a:off x="144463" y="3008313"/>
          <a:ext cx="7451725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enklem" r:id="rId5" imgW="84848700" imgH="10820400" progId="Equation.3">
                  <p:embed/>
                </p:oleObj>
              </mc:Choice>
              <mc:Fallback>
                <p:oleObj name="Denklem" r:id="rId5" imgW="84848700" imgH="10820400" progId="Equation.3">
                  <p:embed/>
                  <p:pic>
                    <p:nvPicPr>
                      <p:cNvPr id="0" name="Object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463" y="3008313"/>
                        <a:ext cx="7451725" cy="95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>
            <a:extLst>
              <a:ext uri="{FF2B5EF4-FFF2-40B4-BE49-F238E27FC236}">
                <a16:creationId xmlns:a16="http://schemas.microsoft.com/office/drawing/2014/main" id="{F4C3EA32-275F-CB35-39FD-04E85CB8D2D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50825" y="404813"/>
            <a:ext cx="7331075" cy="5976937"/>
          </a:xfrm>
          <a:extLst>
            <a:ext uri="{909E8E84-426E-40DD-AFC4-6F175D3DCCD1}">
              <a14:hiddenFill xmlns:a14="http://schemas.microsoft.com/office/drawing/2010/main">
                <a:solidFill>
                  <a:srgbClr val="FCFEB9"/>
                </a:solidFill>
              </a14:hiddenFill>
            </a:ext>
            <a:ext uri="{91240B29-F687-4F45-9708-019B960494DF}">
              <a14:hiddenLine xmlns:a14="http://schemas.microsoft.com/office/drawing/2010/main" w="38100" cmpd="sng">
                <a:solidFill>
                  <a:srgbClr val="06565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65113" indent="-265113" algn="l" eaLnBrk="1" hangingPunct="1">
              <a:buClr>
                <a:srgbClr val="065651"/>
              </a:buClr>
              <a:buSzPct val="80000"/>
            </a:pPr>
            <a:r>
              <a:rPr lang="tr-TR" altLang="tr-TR" b="1">
                <a:solidFill>
                  <a:schemeClr val="hlink"/>
                </a:solidFill>
              </a:rPr>
              <a:t>İşlenecek olan konunun ardından</a:t>
            </a:r>
            <a:endParaRPr lang="en-US" altLang="tr-TR" b="1">
              <a:solidFill>
                <a:schemeClr val="hlink"/>
              </a:solidFill>
            </a:endParaRPr>
          </a:p>
          <a:p>
            <a:pPr marL="265113" indent="-265113" algn="l" eaLnBrk="1" hangingPunct="1">
              <a:buClr>
                <a:srgbClr val="065651"/>
              </a:buClr>
              <a:buSzPct val="80000"/>
            </a:pPr>
            <a:endParaRPr lang="en-US" altLang="tr-TR" sz="1400" b="1">
              <a:solidFill>
                <a:schemeClr val="hlink"/>
              </a:solidFill>
            </a:endParaRPr>
          </a:p>
          <a:p>
            <a:pPr marL="265113" indent="-265113" algn="l" eaLnBrk="1" hangingPunct="1">
              <a:buClr>
                <a:srgbClr val="065651"/>
              </a:buClr>
              <a:buSzPct val="80000"/>
              <a:buFontTx/>
              <a:buBlip>
                <a:blip r:embed="rId3"/>
              </a:buBlip>
            </a:pPr>
            <a:r>
              <a:rPr lang="tr-TR" altLang="tr-TR" sz="2800"/>
              <a:t>Saçılım grafiğinin ne olduğu;</a:t>
            </a:r>
            <a:endParaRPr lang="en-US" altLang="tr-TR" sz="2800"/>
          </a:p>
          <a:p>
            <a:pPr marL="265113" indent="-265113" algn="l" eaLnBrk="1" hangingPunct="1">
              <a:buClr>
                <a:srgbClr val="065651"/>
              </a:buClr>
              <a:buSzPct val="80000"/>
              <a:buFontTx/>
              <a:buBlip>
                <a:blip r:embed="rId3"/>
              </a:buBlip>
            </a:pPr>
            <a:r>
              <a:rPr lang="tr-TR" altLang="tr-TR" sz="2800"/>
              <a:t>İki değişken arasındaki ilişkinin hesaplanması ve yorumu</a:t>
            </a:r>
            <a:r>
              <a:rPr lang="en-US" altLang="tr-TR" sz="2800"/>
              <a:t>.</a:t>
            </a:r>
          </a:p>
          <a:p>
            <a:pPr marL="265113" indent="-265113" algn="l" eaLnBrk="1" hangingPunct="1">
              <a:buClr>
                <a:srgbClr val="065651"/>
              </a:buClr>
              <a:buSzPct val="80000"/>
              <a:buFontTx/>
              <a:buBlip>
                <a:blip r:embed="rId3"/>
              </a:buBlip>
            </a:pPr>
            <a:r>
              <a:rPr lang="tr-TR" altLang="tr-TR" sz="2800"/>
              <a:t>Hesaplanan ilişkinin anlamlı olup olmadığına karar verilmesi</a:t>
            </a:r>
            <a:r>
              <a:rPr lang="en-US" altLang="tr-TR" sz="2800"/>
              <a:t>.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5">
            <a:extLst>
              <a:ext uri="{FF2B5EF4-FFF2-40B4-BE49-F238E27FC236}">
                <a16:creationId xmlns:a16="http://schemas.microsoft.com/office/drawing/2014/main" id="{71D161EF-F330-C480-A428-CAB6657835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1773238"/>
            <a:ext cx="7740650" cy="3814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011" name="Text Box 6">
            <a:extLst>
              <a:ext uri="{FF2B5EF4-FFF2-40B4-BE49-F238E27FC236}">
                <a16:creationId xmlns:a16="http://schemas.microsoft.com/office/drawing/2014/main" id="{11074560-F05D-0D62-0CF0-C505D13514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260350"/>
            <a:ext cx="734536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800" b="1"/>
              <a:t>PEARSON’S KORELASYON KATSAYISININ SPSS ÇIKTISI</a:t>
            </a:r>
            <a:r>
              <a:rPr lang="tr-TR" altLang="tr-TR" sz="1800"/>
              <a:t> 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57D5DBA5-5C50-4358-CC84-4B16A57826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525" y="1598613"/>
            <a:ext cx="7045325" cy="4497387"/>
          </a:xfrm>
        </p:spPr>
        <p:txBody>
          <a:bodyPr/>
          <a:lstStyle/>
          <a:p>
            <a:pPr eaLnBrk="1" hangingPunct="1"/>
            <a:r>
              <a:rPr lang="en-US" altLang="tr-TR" sz="2800"/>
              <a:t>A </a:t>
            </a:r>
            <a:r>
              <a:rPr lang="tr-TR" altLang="tr-TR" sz="2800" b="1">
                <a:solidFill>
                  <a:srgbClr val="990000"/>
                </a:solidFill>
              </a:rPr>
              <a:t>Saçılım grafiği</a:t>
            </a:r>
            <a:r>
              <a:rPr lang="en-US" altLang="tr-TR" sz="2800"/>
              <a:t> </a:t>
            </a:r>
            <a:r>
              <a:rPr lang="tr-TR" altLang="tr-TR" sz="2800"/>
              <a:t>iki değişken arasındaki ilişkiyi grafik olarak gösteren yardımcı bir araçtır. </a:t>
            </a:r>
            <a:r>
              <a:rPr lang="tr-TR" altLang="tr-TR" sz="2800" b="1">
                <a:solidFill>
                  <a:srgbClr val="993366"/>
                </a:solidFill>
              </a:rPr>
              <a:t>X-y grafiği</a:t>
            </a:r>
            <a:r>
              <a:rPr lang="tr-TR" altLang="tr-TR" sz="2800"/>
              <a:t> olarak da adlandırılır.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483D6E2F-3114-DBB6-4C0C-E1371A8191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3850" y="333375"/>
            <a:ext cx="7153275" cy="11430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tr-TR" sz="3200" b="1">
                <a:solidFill>
                  <a:schemeClr val="hlink"/>
                </a:solidFill>
              </a:rPr>
              <a:t>S</a:t>
            </a:r>
            <a:r>
              <a:rPr lang="tr-TR" altLang="tr-TR" sz="3200" b="1">
                <a:solidFill>
                  <a:schemeClr val="hlink"/>
                </a:solidFill>
              </a:rPr>
              <a:t>açılım Grafiği</a:t>
            </a:r>
            <a:endParaRPr lang="en-US" altLang="tr-TR" sz="3200" b="1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DFEB3871-2EC2-AB0F-DDD9-3D94A60BAA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6013" y="333375"/>
            <a:ext cx="5762625" cy="1143000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chemeClr val="hlink"/>
                </a:solidFill>
              </a:rPr>
              <a:t>İki değişken arasındaki ilişki</a:t>
            </a:r>
            <a:endParaRPr lang="en-US" altLang="tr-TR" sz="3200" b="1">
              <a:solidFill>
                <a:schemeClr val="hlink"/>
              </a:solidFill>
            </a:endParaRPr>
          </a:p>
        </p:txBody>
      </p:sp>
      <p:grpSp>
        <p:nvGrpSpPr>
          <p:cNvPr id="11267" name="Group 3">
            <a:extLst>
              <a:ext uri="{FF2B5EF4-FFF2-40B4-BE49-F238E27FC236}">
                <a16:creationId xmlns:a16="http://schemas.microsoft.com/office/drawing/2014/main" id="{A41EC7F2-106B-DB4D-8093-0F622A891199}"/>
              </a:ext>
            </a:extLst>
          </p:cNvPr>
          <p:cNvGrpSpPr>
            <a:grpSpLocks/>
          </p:cNvGrpSpPr>
          <p:nvPr/>
        </p:nvGrpSpPr>
        <p:grpSpPr bwMode="auto">
          <a:xfrm>
            <a:off x="684213" y="1916113"/>
            <a:ext cx="5943600" cy="3733800"/>
            <a:chOff x="1200" y="1296"/>
            <a:chExt cx="3744" cy="2352"/>
          </a:xfrm>
        </p:grpSpPr>
        <p:sp>
          <p:nvSpPr>
            <p:cNvPr id="11269" name="Text Box 4">
              <a:extLst>
                <a:ext uri="{FF2B5EF4-FFF2-40B4-BE49-F238E27FC236}">
                  <a16:creationId xmlns:a16="http://schemas.microsoft.com/office/drawing/2014/main" id="{89AC7171-8DCB-E79B-D155-698399F161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336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80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70000"/>
                <a:buBlip>
                  <a:blip r:embed="rId5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tr-TR" sz="2400" b="1">
                  <a:latin typeface="Book Antiqua" panose="02040602050305030304" pitchFamily="18" charset="0"/>
                </a:rPr>
                <a:t>X</a:t>
              </a:r>
            </a:p>
          </p:txBody>
        </p:sp>
        <p:sp>
          <p:nvSpPr>
            <p:cNvPr id="11270" name="Text Box 5">
              <a:extLst>
                <a:ext uri="{FF2B5EF4-FFF2-40B4-BE49-F238E27FC236}">
                  <a16:creationId xmlns:a16="http://schemas.microsoft.com/office/drawing/2014/main" id="{D772E187-1DB8-22C1-262C-F53544E716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129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80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70000"/>
                <a:buBlip>
                  <a:blip r:embed="rId5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tr-TR" sz="2400" b="1">
                  <a:latin typeface="Book Antiqua" panose="02040602050305030304" pitchFamily="18" charset="0"/>
                </a:rPr>
                <a:t>Y</a:t>
              </a:r>
            </a:p>
          </p:txBody>
        </p:sp>
        <p:grpSp>
          <p:nvGrpSpPr>
            <p:cNvPr id="11271" name="Group 6">
              <a:extLst>
                <a:ext uri="{FF2B5EF4-FFF2-40B4-BE49-F238E27FC236}">
                  <a16:creationId xmlns:a16="http://schemas.microsoft.com/office/drawing/2014/main" id="{EC8F251A-8D37-1AA4-CAA9-D974872252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88" y="1440"/>
              <a:ext cx="3120" cy="2016"/>
              <a:chOff x="1488" y="1440"/>
              <a:chExt cx="3120" cy="2016"/>
            </a:xfrm>
          </p:grpSpPr>
          <p:sp>
            <p:nvSpPr>
              <p:cNvPr id="11272" name="Line 7">
                <a:extLst>
                  <a:ext uri="{FF2B5EF4-FFF2-40B4-BE49-F238E27FC236}">
                    <a16:creationId xmlns:a16="http://schemas.microsoft.com/office/drawing/2014/main" id="{D277A099-6329-DD1C-272E-F24DCAC36C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88" y="1536"/>
                <a:ext cx="0" cy="192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TR"/>
              </a:p>
            </p:txBody>
          </p:sp>
          <p:sp>
            <p:nvSpPr>
              <p:cNvPr id="11273" name="Line 8">
                <a:extLst>
                  <a:ext uri="{FF2B5EF4-FFF2-40B4-BE49-F238E27FC236}">
                    <a16:creationId xmlns:a16="http://schemas.microsoft.com/office/drawing/2014/main" id="{42F22A3C-8371-50B3-C833-EBD3E219CF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88" y="3456"/>
                <a:ext cx="312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TR"/>
              </a:p>
            </p:txBody>
          </p:sp>
          <p:grpSp>
            <p:nvGrpSpPr>
              <p:cNvPr id="11274" name="Group 9">
                <a:extLst>
                  <a:ext uri="{FF2B5EF4-FFF2-40B4-BE49-F238E27FC236}">
                    <a16:creationId xmlns:a16="http://schemas.microsoft.com/office/drawing/2014/main" id="{E30D512D-C26B-5C03-2D6C-7AB417E703B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24" y="2304"/>
                <a:ext cx="1248" cy="960"/>
                <a:chOff x="1824" y="2304"/>
                <a:chExt cx="1248" cy="960"/>
              </a:xfrm>
            </p:grpSpPr>
            <p:grpSp>
              <p:nvGrpSpPr>
                <p:cNvPr id="11279" name="Group 10">
                  <a:extLst>
                    <a:ext uri="{FF2B5EF4-FFF2-40B4-BE49-F238E27FC236}">
                      <a16:creationId xmlns:a16="http://schemas.microsoft.com/office/drawing/2014/main" id="{79AB5DB2-BBDF-1CAD-2CF0-778AAD1C6B2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824" y="2592"/>
                  <a:ext cx="720" cy="672"/>
                  <a:chOff x="1824" y="2592"/>
                  <a:chExt cx="720" cy="672"/>
                </a:xfrm>
              </p:grpSpPr>
              <p:sp>
                <p:nvSpPr>
                  <p:cNvPr id="11282" name="Oval 11">
                    <a:extLst>
                      <a:ext uri="{FF2B5EF4-FFF2-40B4-BE49-F238E27FC236}">
                        <a16:creationId xmlns:a16="http://schemas.microsoft.com/office/drawing/2014/main" id="{74509579-6158-8859-55A2-B41C5F75DE1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016" y="2928"/>
                    <a:ext cx="48" cy="48"/>
                  </a:xfrm>
                  <a:prstGeom prst="ellipse">
                    <a:avLst/>
                  </a:prstGeom>
                  <a:solidFill>
                    <a:srgbClr val="0000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80000"/>
                      <a:buBlip>
                        <a:blip r:embed="rId4"/>
                      </a:buBlip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70000"/>
                      <a:buBlip>
                        <a:blip r:embed="rId5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tr-TR" altLang="tr-TR" sz="1800"/>
                  </a:p>
                </p:txBody>
              </p:sp>
              <p:sp>
                <p:nvSpPr>
                  <p:cNvPr id="11283" name="Oval 12">
                    <a:extLst>
                      <a:ext uri="{FF2B5EF4-FFF2-40B4-BE49-F238E27FC236}">
                        <a16:creationId xmlns:a16="http://schemas.microsoft.com/office/drawing/2014/main" id="{61F184F3-B600-78C7-4E14-B6CA0AA8077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2592"/>
                    <a:ext cx="48" cy="48"/>
                  </a:xfrm>
                  <a:prstGeom prst="ellipse">
                    <a:avLst/>
                  </a:prstGeom>
                  <a:solidFill>
                    <a:srgbClr val="0000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80000"/>
                      <a:buBlip>
                        <a:blip r:embed="rId4"/>
                      </a:buBlip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70000"/>
                      <a:buBlip>
                        <a:blip r:embed="rId5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tr-TR" altLang="tr-TR" sz="1800"/>
                  </a:p>
                </p:txBody>
              </p:sp>
              <p:sp>
                <p:nvSpPr>
                  <p:cNvPr id="11284" name="Oval 13">
                    <a:extLst>
                      <a:ext uri="{FF2B5EF4-FFF2-40B4-BE49-F238E27FC236}">
                        <a16:creationId xmlns:a16="http://schemas.microsoft.com/office/drawing/2014/main" id="{3AC0E8D2-187F-B727-CC3A-C4D61ACCCCE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2880"/>
                    <a:ext cx="48" cy="48"/>
                  </a:xfrm>
                  <a:prstGeom prst="ellipse">
                    <a:avLst/>
                  </a:prstGeom>
                  <a:solidFill>
                    <a:srgbClr val="0000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80000"/>
                      <a:buBlip>
                        <a:blip r:embed="rId4"/>
                      </a:buBlip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70000"/>
                      <a:buBlip>
                        <a:blip r:embed="rId5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tr-TR" altLang="tr-TR" sz="1800"/>
                  </a:p>
                </p:txBody>
              </p:sp>
              <p:sp>
                <p:nvSpPr>
                  <p:cNvPr id="11285" name="Oval 14">
                    <a:extLst>
                      <a:ext uri="{FF2B5EF4-FFF2-40B4-BE49-F238E27FC236}">
                        <a16:creationId xmlns:a16="http://schemas.microsoft.com/office/drawing/2014/main" id="{3BA28114-67F0-89D5-222C-6139186C8D4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824" y="3216"/>
                    <a:ext cx="48" cy="48"/>
                  </a:xfrm>
                  <a:prstGeom prst="ellipse">
                    <a:avLst/>
                  </a:prstGeom>
                  <a:solidFill>
                    <a:srgbClr val="0000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80000"/>
                      <a:buBlip>
                        <a:blip r:embed="rId4"/>
                      </a:buBlip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70000"/>
                      <a:buBlip>
                        <a:blip r:embed="rId5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tr-TR" altLang="tr-TR" sz="1800"/>
                  </a:p>
                </p:txBody>
              </p:sp>
            </p:grpSp>
            <p:sp>
              <p:nvSpPr>
                <p:cNvPr id="11280" name="Oval 15">
                  <a:extLst>
                    <a:ext uri="{FF2B5EF4-FFF2-40B4-BE49-F238E27FC236}">
                      <a16:creationId xmlns:a16="http://schemas.microsoft.com/office/drawing/2014/main" id="{2493D26C-DB00-13E5-1E74-DF19763001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88" y="2304"/>
                  <a:ext cx="48" cy="48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80000"/>
                    <a:buBlip>
                      <a:blip r:embed="rId4"/>
                    </a:buBlip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70000"/>
                    <a:buBlip>
                      <a:blip r:embed="rId5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1281" name="Oval 16">
                  <a:extLst>
                    <a:ext uri="{FF2B5EF4-FFF2-40B4-BE49-F238E27FC236}">
                      <a16:creationId xmlns:a16="http://schemas.microsoft.com/office/drawing/2014/main" id="{33D72C9F-F00A-0546-2E5E-1B25E926B8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24" y="2304"/>
                  <a:ext cx="48" cy="48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80000"/>
                    <a:buBlip>
                      <a:blip r:embed="rId4"/>
                    </a:buBlip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70000"/>
                    <a:buBlip>
                      <a:blip r:embed="rId5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sp>
            <p:nvSpPr>
              <p:cNvPr id="11275" name="Oval 17">
                <a:extLst>
                  <a:ext uri="{FF2B5EF4-FFF2-40B4-BE49-F238E27FC236}">
                    <a16:creationId xmlns:a16="http://schemas.microsoft.com/office/drawing/2014/main" id="{E7D0067B-5B92-7611-06DD-E8AB4EE664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4" y="1968"/>
                <a:ext cx="48" cy="48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80000"/>
                  <a:buBlip>
                    <a:blip r:embed="rId4"/>
                  </a:buBlip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70000"/>
                  <a:buBlip>
                    <a:blip r:embed="rId5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1276" name="Oval 18">
                <a:extLst>
                  <a:ext uri="{FF2B5EF4-FFF2-40B4-BE49-F238E27FC236}">
                    <a16:creationId xmlns:a16="http://schemas.microsoft.com/office/drawing/2014/main" id="{A584B333-57E5-642F-576F-E694E48527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2" y="1728"/>
                <a:ext cx="48" cy="48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80000"/>
                  <a:buBlip>
                    <a:blip r:embed="rId4"/>
                  </a:buBlip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70000"/>
                  <a:buBlip>
                    <a:blip r:embed="rId5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1277" name="Oval 19">
                <a:extLst>
                  <a:ext uri="{FF2B5EF4-FFF2-40B4-BE49-F238E27FC236}">
                    <a16:creationId xmlns:a16="http://schemas.microsoft.com/office/drawing/2014/main" id="{7FD94085-5CDF-EA9C-175C-B8BD78E0F2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88" y="1440"/>
                <a:ext cx="48" cy="48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80000"/>
                  <a:buBlip>
                    <a:blip r:embed="rId4"/>
                  </a:buBlip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70000"/>
                  <a:buBlip>
                    <a:blip r:embed="rId5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1278" name="Oval 20">
                <a:extLst>
                  <a:ext uri="{FF2B5EF4-FFF2-40B4-BE49-F238E27FC236}">
                    <a16:creationId xmlns:a16="http://schemas.microsoft.com/office/drawing/2014/main" id="{BA07C073-7E13-1F40-27EE-6048D955DB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2" y="1440"/>
                <a:ext cx="48" cy="48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80000"/>
                  <a:buBlip>
                    <a:blip r:embed="rId4"/>
                  </a:buBlip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70000"/>
                  <a:buBlip>
                    <a:blip r:embed="rId5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</p:grpSp>
      </p:grpSp>
      <p:sp>
        <p:nvSpPr>
          <p:cNvPr id="11268" name="Text Box 21">
            <a:extLst>
              <a:ext uri="{FF2B5EF4-FFF2-40B4-BE49-F238E27FC236}">
                <a16:creationId xmlns:a16="http://schemas.microsoft.com/office/drawing/2014/main" id="{FEF7EDAA-6AB4-6596-C6AA-A4DD20728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5949950"/>
            <a:ext cx="403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tr-TR" sz="2800" b="1">
                <a:solidFill>
                  <a:srgbClr val="990000"/>
                </a:solidFill>
                <a:latin typeface="Book Antiqua" panose="02040602050305030304" pitchFamily="18" charset="0"/>
              </a:rPr>
              <a:t>(a)  </a:t>
            </a:r>
            <a:r>
              <a:rPr lang="tr-TR" altLang="tr-TR" sz="2800" b="1">
                <a:solidFill>
                  <a:srgbClr val="990000"/>
                </a:solidFill>
                <a:latin typeface="Book Antiqua" panose="02040602050305030304" pitchFamily="18" charset="0"/>
              </a:rPr>
              <a:t>Doğrusal</a:t>
            </a:r>
            <a:endParaRPr lang="en-US" altLang="tr-TR" sz="2800" b="1">
              <a:solidFill>
                <a:srgbClr val="990000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11BA8BE-F3A9-DEB5-5516-09B93F63AA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00113" y="549275"/>
            <a:ext cx="6194425" cy="1143000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chemeClr val="hlink"/>
                </a:solidFill>
              </a:rPr>
              <a:t>İki değişken arasındaki ilişki</a:t>
            </a:r>
            <a:endParaRPr lang="en-US" altLang="tr-TR" sz="3200" b="1">
              <a:solidFill>
                <a:schemeClr val="hlink"/>
              </a:solidFill>
            </a:endParaRPr>
          </a:p>
        </p:txBody>
      </p:sp>
      <p:grpSp>
        <p:nvGrpSpPr>
          <p:cNvPr id="13315" name="Group 3">
            <a:extLst>
              <a:ext uri="{FF2B5EF4-FFF2-40B4-BE49-F238E27FC236}">
                <a16:creationId xmlns:a16="http://schemas.microsoft.com/office/drawing/2014/main" id="{037474CF-AE4A-D690-F43C-814C49D88270}"/>
              </a:ext>
            </a:extLst>
          </p:cNvPr>
          <p:cNvGrpSpPr>
            <a:grpSpLocks/>
          </p:cNvGrpSpPr>
          <p:nvPr/>
        </p:nvGrpSpPr>
        <p:grpSpPr bwMode="auto">
          <a:xfrm>
            <a:off x="611188" y="2060575"/>
            <a:ext cx="5943600" cy="3733800"/>
            <a:chOff x="1200" y="1296"/>
            <a:chExt cx="3744" cy="2352"/>
          </a:xfrm>
        </p:grpSpPr>
        <p:sp>
          <p:nvSpPr>
            <p:cNvPr id="13317" name="Line 4">
              <a:extLst>
                <a:ext uri="{FF2B5EF4-FFF2-40B4-BE49-F238E27FC236}">
                  <a16:creationId xmlns:a16="http://schemas.microsoft.com/office/drawing/2014/main" id="{4D3909AA-185E-FFBF-3227-12F0030C2A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1536"/>
              <a:ext cx="0" cy="19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TR"/>
            </a:p>
          </p:txBody>
        </p:sp>
        <p:sp>
          <p:nvSpPr>
            <p:cNvPr id="13318" name="Line 5">
              <a:extLst>
                <a:ext uri="{FF2B5EF4-FFF2-40B4-BE49-F238E27FC236}">
                  <a16:creationId xmlns:a16="http://schemas.microsoft.com/office/drawing/2014/main" id="{B865E9A2-2E52-E97E-4BD9-180BE2A23F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3456"/>
              <a:ext cx="312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TR"/>
            </a:p>
          </p:txBody>
        </p:sp>
        <p:sp>
          <p:nvSpPr>
            <p:cNvPr id="13319" name="Text Box 6">
              <a:extLst>
                <a:ext uri="{FF2B5EF4-FFF2-40B4-BE49-F238E27FC236}">
                  <a16:creationId xmlns:a16="http://schemas.microsoft.com/office/drawing/2014/main" id="{B02CC2BF-EB05-1225-35B4-F89450191B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336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80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70000"/>
                <a:buBlip>
                  <a:blip r:embed="rId5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tr-TR" sz="2400" b="1">
                  <a:latin typeface="Book Antiqua" panose="02040602050305030304" pitchFamily="18" charset="0"/>
                </a:rPr>
                <a:t>X</a:t>
              </a:r>
            </a:p>
          </p:txBody>
        </p:sp>
        <p:sp>
          <p:nvSpPr>
            <p:cNvPr id="13320" name="Text Box 7">
              <a:extLst>
                <a:ext uri="{FF2B5EF4-FFF2-40B4-BE49-F238E27FC236}">
                  <a16:creationId xmlns:a16="http://schemas.microsoft.com/office/drawing/2014/main" id="{3F92E2E4-902F-9FC2-8B8B-55D9C02D15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129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80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70000"/>
                <a:buBlip>
                  <a:blip r:embed="rId5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tr-TR" sz="2400" b="1">
                  <a:latin typeface="Book Antiqua" panose="02040602050305030304" pitchFamily="18" charset="0"/>
                </a:rPr>
                <a:t>Y</a:t>
              </a:r>
            </a:p>
          </p:txBody>
        </p:sp>
        <p:grpSp>
          <p:nvGrpSpPr>
            <p:cNvPr id="13321" name="Group 8">
              <a:extLst>
                <a:ext uri="{FF2B5EF4-FFF2-40B4-BE49-F238E27FC236}">
                  <a16:creationId xmlns:a16="http://schemas.microsoft.com/office/drawing/2014/main" id="{E02D4738-C415-4C93-65AA-C2C7211805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4" y="1536"/>
              <a:ext cx="2256" cy="1680"/>
              <a:chOff x="1824" y="1536"/>
              <a:chExt cx="2256" cy="1680"/>
            </a:xfrm>
          </p:grpSpPr>
          <p:sp>
            <p:nvSpPr>
              <p:cNvPr id="13322" name="Oval 9">
                <a:extLst>
                  <a:ext uri="{FF2B5EF4-FFF2-40B4-BE49-F238E27FC236}">
                    <a16:creationId xmlns:a16="http://schemas.microsoft.com/office/drawing/2014/main" id="{7C88736E-B93A-9E22-E88E-84DFB99732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3744" y="2640"/>
                <a:ext cx="48" cy="48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80000"/>
                  <a:buBlip>
                    <a:blip r:embed="rId4"/>
                  </a:buBlip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70000"/>
                  <a:buBlip>
                    <a:blip r:embed="rId5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3323" name="Oval 10">
                <a:extLst>
                  <a:ext uri="{FF2B5EF4-FFF2-40B4-BE49-F238E27FC236}">
                    <a16:creationId xmlns:a16="http://schemas.microsoft.com/office/drawing/2014/main" id="{44DBCB24-7BAD-73D5-10F6-2E1B06CE0F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3264" y="2544"/>
                <a:ext cx="48" cy="48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80000"/>
                  <a:buBlip>
                    <a:blip r:embed="rId4"/>
                  </a:buBlip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70000"/>
                  <a:buBlip>
                    <a:blip r:embed="rId5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3324" name="Oval 11">
                <a:extLst>
                  <a:ext uri="{FF2B5EF4-FFF2-40B4-BE49-F238E27FC236}">
                    <a16:creationId xmlns:a16="http://schemas.microsoft.com/office/drawing/2014/main" id="{107DF211-0186-5325-7660-5833E9A2DE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3408" y="2832"/>
                <a:ext cx="48" cy="48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80000"/>
                  <a:buBlip>
                    <a:blip r:embed="rId4"/>
                  </a:buBlip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70000"/>
                  <a:buBlip>
                    <a:blip r:embed="rId5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3325" name="Oval 12">
                <a:extLst>
                  <a:ext uri="{FF2B5EF4-FFF2-40B4-BE49-F238E27FC236}">
                    <a16:creationId xmlns:a16="http://schemas.microsoft.com/office/drawing/2014/main" id="{DB7FAF42-558A-F8DE-BA45-2454D41DEB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4032" y="3168"/>
                <a:ext cx="48" cy="48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80000"/>
                  <a:buBlip>
                    <a:blip r:embed="rId4"/>
                  </a:buBlip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70000"/>
                  <a:buBlip>
                    <a:blip r:embed="rId5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3326" name="Oval 13">
                <a:extLst>
                  <a:ext uri="{FF2B5EF4-FFF2-40B4-BE49-F238E27FC236}">
                    <a16:creationId xmlns:a16="http://schemas.microsoft.com/office/drawing/2014/main" id="{011D3299-0628-6F82-8949-165850D1CE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2784" y="2304"/>
                <a:ext cx="48" cy="48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80000"/>
                  <a:buBlip>
                    <a:blip r:embed="rId4"/>
                  </a:buBlip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70000"/>
                  <a:buBlip>
                    <a:blip r:embed="rId5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3327" name="Oval 14">
                <a:extLst>
                  <a:ext uri="{FF2B5EF4-FFF2-40B4-BE49-F238E27FC236}">
                    <a16:creationId xmlns:a16="http://schemas.microsoft.com/office/drawing/2014/main" id="{D28E0B94-C5C2-0B82-31F7-EB96EB182B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3168" y="2016"/>
                <a:ext cx="48" cy="48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80000"/>
                  <a:buBlip>
                    <a:blip r:embed="rId4"/>
                  </a:buBlip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70000"/>
                  <a:buBlip>
                    <a:blip r:embed="rId5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3328" name="Oval 15">
                <a:extLst>
                  <a:ext uri="{FF2B5EF4-FFF2-40B4-BE49-F238E27FC236}">
                    <a16:creationId xmlns:a16="http://schemas.microsoft.com/office/drawing/2014/main" id="{1967A534-7B85-4CA6-8E6A-94BC6E8FAC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2544" y="2016"/>
                <a:ext cx="48" cy="48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80000"/>
                  <a:buBlip>
                    <a:blip r:embed="rId4"/>
                  </a:buBlip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70000"/>
                  <a:buBlip>
                    <a:blip r:embed="rId5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3329" name="Oval 16">
                <a:extLst>
                  <a:ext uri="{FF2B5EF4-FFF2-40B4-BE49-F238E27FC236}">
                    <a16:creationId xmlns:a16="http://schemas.microsoft.com/office/drawing/2014/main" id="{02349F0A-59D5-1160-8AEC-CEE98D5CCC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2304" y="1728"/>
                <a:ext cx="48" cy="48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80000"/>
                  <a:buBlip>
                    <a:blip r:embed="rId4"/>
                  </a:buBlip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70000"/>
                  <a:buBlip>
                    <a:blip r:embed="rId5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3330" name="Oval 17">
                <a:extLst>
                  <a:ext uri="{FF2B5EF4-FFF2-40B4-BE49-F238E27FC236}">
                    <a16:creationId xmlns:a16="http://schemas.microsoft.com/office/drawing/2014/main" id="{7549686E-738D-6818-2625-7A8D503B48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2016" y="1536"/>
                <a:ext cx="48" cy="48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80000"/>
                  <a:buBlip>
                    <a:blip r:embed="rId4"/>
                  </a:buBlip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70000"/>
                  <a:buBlip>
                    <a:blip r:embed="rId5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13331" name="Oval 18">
                <a:extLst>
                  <a:ext uri="{FF2B5EF4-FFF2-40B4-BE49-F238E27FC236}">
                    <a16:creationId xmlns:a16="http://schemas.microsoft.com/office/drawing/2014/main" id="{D0AD5C28-80A8-0B00-B1F9-5B21EE3B03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1824" y="1680"/>
                <a:ext cx="48" cy="48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80000"/>
                  <a:buBlip>
                    <a:blip r:embed="rId4"/>
                  </a:buBlip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70000"/>
                  <a:buBlip>
                    <a:blip r:embed="rId5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</p:grpSp>
      </p:grpSp>
      <p:sp>
        <p:nvSpPr>
          <p:cNvPr id="13316" name="Text Box 19">
            <a:extLst>
              <a:ext uri="{FF2B5EF4-FFF2-40B4-BE49-F238E27FC236}">
                <a16:creationId xmlns:a16="http://schemas.microsoft.com/office/drawing/2014/main" id="{E3682DF8-2AF2-546E-4E63-35DDF024D1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6021388"/>
            <a:ext cx="4038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tr-TR" sz="2800" b="1">
                <a:solidFill>
                  <a:srgbClr val="990000"/>
                </a:solidFill>
                <a:latin typeface="Book Antiqua" panose="02040602050305030304" pitchFamily="18" charset="0"/>
              </a:rPr>
              <a:t>(b)  </a:t>
            </a:r>
            <a:r>
              <a:rPr lang="tr-TR" altLang="tr-TR" sz="2800" b="1">
                <a:solidFill>
                  <a:srgbClr val="990000"/>
                </a:solidFill>
                <a:latin typeface="Book Antiqua" panose="02040602050305030304" pitchFamily="18" charset="0"/>
              </a:rPr>
              <a:t>Doğrusal</a:t>
            </a:r>
            <a:endParaRPr lang="en-US" altLang="tr-TR" sz="2800" b="1">
              <a:solidFill>
                <a:srgbClr val="990000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F5407C7A-4E6F-593F-AE4F-7854EBF767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6194425" cy="1143000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chemeClr val="hlink"/>
                </a:solidFill>
              </a:rPr>
              <a:t>İki değişken arasındaki ilişki</a:t>
            </a:r>
            <a:endParaRPr lang="en-US" altLang="tr-TR" sz="3200" b="1">
              <a:solidFill>
                <a:schemeClr val="hlink"/>
              </a:solidFill>
            </a:endParaRPr>
          </a:p>
        </p:txBody>
      </p:sp>
      <p:sp>
        <p:nvSpPr>
          <p:cNvPr id="15363" name="Text Box 3">
            <a:extLst>
              <a:ext uri="{FF2B5EF4-FFF2-40B4-BE49-F238E27FC236}">
                <a16:creationId xmlns:a16="http://schemas.microsoft.com/office/drawing/2014/main" id="{A62A69DC-7233-FCFD-BF2A-5F92458FE8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5805488"/>
            <a:ext cx="4038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tr-TR" sz="2800" b="1">
                <a:solidFill>
                  <a:srgbClr val="990000"/>
                </a:solidFill>
                <a:latin typeface="Book Antiqua" panose="02040602050305030304" pitchFamily="18" charset="0"/>
              </a:rPr>
              <a:t>(c)  </a:t>
            </a:r>
            <a:r>
              <a:rPr lang="tr-TR" altLang="tr-TR" sz="2800" b="1">
                <a:solidFill>
                  <a:srgbClr val="990000"/>
                </a:solidFill>
                <a:latin typeface="Book Antiqua" panose="02040602050305030304" pitchFamily="18" charset="0"/>
              </a:rPr>
              <a:t>Eğrisel</a:t>
            </a:r>
            <a:endParaRPr lang="en-US" altLang="tr-TR" sz="2800" b="1">
              <a:solidFill>
                <a:srgbClr val="990000"/>
              </a:solidFill>
              <a:latin typeface="Book Antiqua" panose="02040602050305030304" pitchFamily="18" charset="0"/>
            </a:endParaRPr>
          </a:p>
        </p:txBody>
      </p:sp>
      <p:grpSp>
        <p:nvGrpSpPr>
          <p:cNvPr id="15364" name="Group 4">
            <a:extLst>
              <a:ext uri="{FF2B5EF4-FFF2-40B4-BE49-F238E27FC236}">
                <a16:creationId xmlns:a16="http://schemas.microsoft.com/office/drawing/2014/main" id="{6BCC8BA0-1BC3-12D9-5178-B9183287C8C1}"/>
              </a:ext>
            </a:extLst>
          </p:cNvPr>
          <p:cNvGrpSpPr>
            <a:grpSpLocks/>
          </p:cNvGrpSpPr>
          <p:nvPr/>
        </p:nvGrpSpPr>
        <p:grpSpPr bwMode="auto">
          <a:xfrm>
            <a:off x="684213" y="1773238"/>
            <a:ext cx="5943600" cy="3733800"/>
            <a:chOff x="1200" y="1296"/>
            <a:chExt cx="3744" cy="2352"/>
          </a:xfrm>
        </p:grpSpPr>
        <p:sp>
          <p:nvSpPr>
            <p:cNvPr id="15365" name="Line 5">
              <a:extLst>
                <a:ext uri="{FF2B5EF4-FFF2-40B4-BE49-F238E27FC236}">
                  <a16:creationId xmlns:a16="http://schemas.microsoft.com/office/drawing/2014/main" id="{59B77755-9F2A-AD7F-FBD9-6EDC3EE3AE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1536"/>
              <a:ext cx="0" cy="19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TR"/>
            </a:p>
          </p:txBody>
        </p:sp>
        <p:sp>
          <p:nvSpPr>
            <p:cNvPr id="15366" name="Line 6">
              <a:extLst>
                <a:ext uri="{FF2B5EF4-FFF2-40B4-BE49-F238E27FC236}">
                  <a16:creationId xmlns:a16="http://schemas.microsoft.com/office/drawing/2014/main" id="{D95A8F41-C28E-A7E0-A450-AC3B846BE8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3456"/>
              <a:ext cx="312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TR"/>
            </a:p>
          </p:txBody>
        </p:sp>
        <p:sp>
          <p:nvSpPr>
            <p:cNvPr id="15367" name="Text Box 7">
              <a:extLst>
                <a:ext uri="{FF2B5EF4-FFF2-40B4-BE49-F238E27FC236}">
                  <a16:creationId xmlns:a16="http://schemas.microsoft.com/office/drawing/2014/main" id="{5117391B-53F1-7096-8282-C1DC60959F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336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80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70000"/>
                <a:buBlip>
                  <a:blip r:embed="rId5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tr-TR" sz="2400" b="1">
                  <a:latin typeface="Book Antiqua" panose="02040602050305030304" pitchFamily="18" charset="0"/>
                </a:rPr>
                <a:t>X</a:t>
              </a:r>
            </a:p>
          </p:txBody>
        </p:sp>
        <p:sp>
          <p:nvSpPr>
            <p:cNvPr id="15368" name="Text Box 8">
              <a:extLst>
                <a:ext uri="{FF2B5EF4-FFF2-40B4-BE49-F238E27FC236}">
                  <a16:creationId xmlns:a16="http://schemas.microsoft.com/office/drawing/2014/main" id="{A140E0EC-2733-4CEB-F4CE-720218BDB3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129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80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70000"/>
                <a:buBlip>
                  <a:blip r:embed="rId5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tr-TR" sz="2400" b="1">
                  <a:latin typeface="Book Antiqua" panose="02040602050305030304" pitchFamily="18" charset="0"/>
                </a:rPr>
                <a:t>Y</a:t>
              </a:r>
            </a:p>
          </p:txBody>
        </p:sp>
        <p:grpSp>
          <p:nvGrpSpPr>
            <p:cNvPr id="15369" name="Group 9">
              <a:extLst>
                <a:ext uri="{FF2B5EF4-FFF2-40B4-BE49-F238E27FC236}">
                  <a16:creationId xmlns:a16="http://schemas.microsoft.com/office/drawing/2014/main" id="{1E844F0C-3229-A427-F464-180D14FF39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80" y="1536"/>
              <a:ext cx="2064" cy="1776"/>
              <a:chOff x="1680" y="1536"/>
              <a:chExt cx="2064" cy="1776"/>
            </a:xfrm>
          </p:grpSpPr>
          <p:sp>
            <p:nvSpPr>
              <p:cNvPr id="15370" name="Oval 10">
                <a:extLst>
                  <a:ext uri="{FF2B5EF4-FFF2-40B4-BE49-F238E27FC236}">
                    <a16:creationId xmlns:a16="http://schemas.microsoft.com/office/drawing/2014/main" id="{B2D8BFF8-B286-6C3E-1B27-F31B5BB762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2544" y="1680"/>
                <a:ext cx="48" cy="48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80000"/>
                  <a:buBlip>
                    <a:blip r:embed="rId4"/>
                  </a:buBlip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70000"/>
                  <a:buBlip>
                    <a:blip r:embed="rId5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grpSp>
            <p:nvGrpSpPr>
              <p:cNvPr id="15371" name="Group 11">
                <a:extLst>
                  <a:ext uri="{FF2B5EF4-FFF2-40B4-BE49-F238E27FC236}">
                    <a16:creationId xmlns:a16="http://schemas.microsoft.com/office/drawing/2014/main" id="{BFC629E3-B1A1-60AA-FBBB-F4E1BCCF3FF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80" y="1536"/>
                <a:ext cx="2064" cy="1776"/>
                <a:chOff x="1680" y="1536"/>
                <a:chExt cx="2064" cy="1776"/>
              </a:xfrm>
            </p:grpSpPr>
            <p:sp>
              <p:nvSpPr>
                <p:cNvPr id="15372" name="Oval 12">
                  <a:extLst>
                    <a:ext uri="{FF2B5EF4-FFF2-40B4-BE49-F238E27FC236}">
                      <a16:creationId xmlns:a16="http://schemas.microsoft.com/office/drawing/2014/main" id="{4279C2BD-AF10-4303-E4F5-3036E7838B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5400000">
                  <a:off x="3072" y="1536"/>
                  <a:ext cx="48" cy="48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80000"/>
                    <a:buBlip>
                      <a:blip r:embed="rId4"/>
                    </a:buBlip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70000"/>
                    <a:buBlip>
                      <a:blip r:embed="rId5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5373" name="Oval 13">
                  <a:extLst>
                    <a:ext uri="{FF2B5EF4-FFF2-40B4-BE49-F238E27FC236}">
                      <a16:creationId xmlns:a16="http://schemas.microsoft.com/office/drawing/2014/main" id="{45B48BF4-5E97-BFBC-55C8-4264031B67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5400000">
                  <a:off x="2928" y="1776"/>
                  <a:ext cx="48" cy="48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80000"/>
                    <a:buBlip>
                      <a:blip r:embed="rId4"/>
                    </a:buBlip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70000"/>
                    <a:buBlip>
                      <a:blip r:embed="rId5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5374" name="Oval 14">
                  <a:extLst>
                    <a:ext uri="{FF2B5EF4-FFF2-40B4-BE49-F238E27FC236}">
                      <a16:creationId xmlns:a16="http://schemas.microsoft.com/office/drawing/2014/main" id="{8B29393C-D98D-6427-C4AC-E492F2E17E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5400000">
                  <a:off x="3264" y="1536"/>
                  <a:ext cx="48" cy="48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80000"/>
                    <a:buBlip>
                      <a:blip r:embed="rId4"/>
                    </a:buBlip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70000"/>
                    <a:buBlip>
                      <a:blip r:embed="rId5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5375" name="Oval 15">
                  <a:extLst>
                    <a:ext uri="{FF2B5EF4-FFF2-40B4-BE49-F238E27FC236}">
                      <a16:creationId xmlns:a16="http://schemas.microsoft.com/office/drawing/2014/main" id="{8367C4A7-35F7-6A35-EFE9-C8F46EE8C2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5400000">
                  <a:off x="3456" y="1536"/>
                  <a:ext cx="48" cy="48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80000"/>
                    <a:buBlip>
                      <a:blip r:embed="rId4"/>
                    </a:buBlip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70000"/>
                    <a:buBlip>
                      <a:blip r:embed="rId5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5376" name="Oval 16">
                  <a:extLst>
                    <a:ext uri="{FF2B5EF4-FFF2-40B4-BE49-F238E27FC236}">
                      <a16:creationId xmlns:a16="http://schemas.microsoft.com/office/drawing/2014/main" id="{12262286-A72A-15CC-180A-8F88D427E5B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5400000">
                  <a:off x="2736" y="1584"/>
                  <a:ext cx="48" cy="48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80000"/>
                    <a:buBlip>
                      <a:blip r:embed="rId4"/>
                    </a:buBlip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70000"/>
                    <a:buBlip>
                      <a:blip r:embed="rId5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5377" name="Oval 17">
                  <a:extLst>
                    <a:ext uri="{FF2B5EF4-FFF2-40B4-BE49-F238E27FC236}">
                      <a16:creationId xmlns:a16="http://schemas.microsoft.com/office/drawing/2014/main" id="{30182E9A-F200-89FE-01D7-84E631A0FC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96" y="1680"/>
                  <a:ext cx="48" cy="48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80000"/>
                    <a:buBlip>
                      <a:blip r:embed="rId4"/>
                    </a:buBlip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70000"/>
                    <a:buBlip>
                      <a:blip r:embed="rId5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  <p:grpSp>
              <p:nvGrpSpPr>
                <p:cNvPr id="15378" name="Group 18">
                  <a:extLst>
                    <a:ext uri="{FF2B5EF4-FFF2-40B4-BE49-F238E27FC236}">
                      <a16:creationId xmlns:a16="http://schemas.microsoft.com/office/drawing/2014/main" id="{0A6DBB97-8407-8604-07DE-31AAA968485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680" y="1584"/>
                  <a:ext cx="720" cy="1728"/>
                  <a:chOff x="1680" y="1584"/>
                  <a:chExt cx="720" cy="1728"/>
                </a:xfrm>
              </p:grpSpPr>
              <p:sp>
                <p:nvSpPr>
                  <p:cNvPr id="15379" name="Oval 19">
                    <a:extLst>
                      <a:ext uri="{FF2B5EF4-FFF2-40B4-BE49-F238E27FC236}">
                        <a16:creationId xmlns:a16="http://schemas.microsoft.com/office/drawing/2014/main" id="{89B4C756-893F-D0F7-0A42-0CDF3DEC5C8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-5400000">
                    <a:off x="2352" y="1824"/>
                    <a:ext cx="48" cy="48"/>
                  </a:xfrm>
                  <a:prstGeom prst="ellipse">
                    <a:avLst/>
                  </a:prstGeom>
                  <a:solidFill>
                    <a:srgbClr val="0000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80000"/>
                      <a:buBlip>
                        <a:blip r:embed="rId4"/>
                      </a:buBlip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70000"/>
                      <a:buBlip>
                        <a:blip r:embed="rId5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tr-TR" altLang="tr-TR" sz="1800"/>
                  </a:p>
                </p:txBody>
              </p:sp>
              <p:sp>
                <p:nvSpPr>
                  <p:cNvPr id="15380" name="Oval 20">
                    <a:extLst>
                      <a:ext uri="{FF2B5EF4-FFF2-40B4-BE49-F238E27FC236}">
                        <a16:creationId xmlns:a16="http://schemas.microsoft.com/office/drawing/2014/main" id="{EBFF5C43-F3EE-39E9-6226-B192E987781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-5400000">
                    <a:off x="2112" y="1728"/>
                    <a:ext cx="48" cy="48"/>
                  </a:xfrm>
                  <a:prstGeom prst="ellipse">
                    <a:avLst/>
                  </a:prstGeom>
                  <a:solidFill>
                    <a:srgbClr val="0000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80000"/>
                      <a:buBlip>
                        <a:blip r:embed="rId4"/>
                      </a:buBlip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70000"/>
                      <a:buBlip>
                        <a:blip r:embed="rId5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tr-TR" altLang="tr-TR" sz="1800"/>
                  </a:p>
                </p:txBody>
              </p:sp>
              <p:sp>
                <p:nvSpPr>
                  <p:cNvPr id="15381" name="Oval 21">
                    <a:extLst>
                      <a:ext uri="{FF2B5EF4-FFF2-40B4-BE49-F238E27FC236}">
                        <a16:creationId xmlns:a16="http://schemas.microsoft.com/office/drawing/2014/main" id="{71A0BB64-2F9D-E412-E7EE-BD30DD65266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-5400000">
                    <a:off x="2256" y="1584"/>
                    <a:ext cx="48" cy="48"/>
                  </a:xfrm>
                  <a:prstGeom prst="ellipse">
                    <a:avLst/>
                  </a:prstGeom>
                  <a:solidFill>
                    <a:srgbClr val="0000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80000"/>
                      <a:buBlip>
                        <a:blip r:embed="rId4"/>
                      </a:buBlip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70000"/>
                      <a:buBlip>
                        <a:blip r:embed="rId5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tr-TR" altLang="tr-TR" sz="1800"/>
                  </a:p>
                </p:txBody>
              </p:sp>
              <p:sp>
                <p:nvSpPr>
                  <p:cNvPr id="15382" name="Oval 22">
                    <a:extLst>
                      <a:ext uri="{FF2B5EF4-FFF2-40B4-BE49-F238E27FC236}">
                        <a16:creationId xmlns:a16="http://schemas.microsoft.com/office/drawing/2014/main" id="{CE989910-8F5C-5E93-98BC-E922718E169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-5400000">
                    <a:off x="2064" y="1872"/>
                    <a:ext cx="48" cy="48"/>
                  </a:xfrm>
                  <a:prstGeom prst="ellipse">
                    <a:avLst/>
                  </a:prstGeom>
                  <a:solidFill>
                    <a:srgbClr val="0000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80000"/>
                      <a:buBlip>
                        <a:blip r:embed="rId4"/>
                      </a:buBlip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70000"/>
                      <a:buBlip>
                        <a:blip r:embed="rId5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tr-TR" altLang="tr-TR" sz="1800"/>
                  </a:p>
                </p:txBody>
              </p:sp>
              <p:sp>
                <p:nvSpPr>
                  <p:cNvPr id="15383" name="Oval 23">
                    <a:extLst>
                      <a:ext uri="{FF2B5EF4-FFF2-40B4-BE49-F238E27FC236}">
                        <a16:creationId xmlns:a16="http://schemas.microsoft.com/office/drawing/2014/main" id="{79FA8F58-0DBE-EBE2-41BF-8EA2CF346C3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064" y="2304"/>
                    <a:ext cx="48" cy="48"/>
                  </a:xfrm>
                  <a:prstGeom prst="ellipse">
                    <a:avLst/>
                  </a:prstGeom>
                  <a:solidFill>
                    <a:srgbClr val="0000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80000"/>
                      <a:buBlip>
                        <a:blip r:embed="rId4"/>
                      </a:buBlip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70000"/>
                      <a:buBlip>
                        <a:blip r:embed="rId5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tr-TR" altLang="tr-TR" sz="1800"/>
                  </a:p>
                </p:txBody>
              </p:sp>
              <p:sp>
                <p:nvSpPr>
                  <p:cNvPr id="15384" name="Oval 24">
                    <a:extLst>
                      <a:ext uri="{FF2B5EF4-FFF2-40B4-BE49-F238E27FC236}">
                        <a16:creationId xmlns:a16="http://schemas.microsoft.com/office/drawing/2014/main" id="{F1718D93-4EEB-98C8-8661-329EECFFA88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968" y="2592"/>
                    <a:ext cx="48" cy="48"/>
                  </a:xfrm>
                  <a:prstGeom prst="ellipse">
                    <a:avLst/>
                  </a:prstGeom>
                  <a:solidFill>
                    <a:srgbClr val="0000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80000"/>
                      <a:buBlip>
                        <a:blip r:embed="rId4"/>
                      </a:buBlip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70000"/>
                      <a:buBlip>
                        <a:blip r:embed="rId5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tr-TR" altLang="tr-TR" sz="1800"/>
                  </a:p>
                </p:txBody>
              </p:sp>
              <p:sp>
                <p:nvSpPr>
                  <p:cNvPr id="15385" name="Oval 25">
                    <a:extLst>
                      <a:ext uri="{FF2B5EF4-FFF2-40B4-BE49-F238E27FC236}">
                        <a16:creationId xmlns:a16="http://schemas.microsoft.com/office/drawing/2014/main" id="{318E421B-7E78-F61F-9F36-F5635533532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824" y="2304"/>
                    <a:ext cx="48" cy="48"/>
                  </a:xfrm>
                  <a:prstGeom prst="ellipse">
                    <a:avLst/>
                  </a:prstGeom>
                  <a:solidFill>
                    <a:srgbClr val="0000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80000"/>
                      <a:buBlip>
                        <a:blip r:embed="rId4"/>
                      </a:buBlip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70000"/>
                      <a:buBlip>
                        <a:blip r:embed="rId5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tr-TR" altLang="tr-TR" sz="1800"/>
                  </a:p>
                </p:txBody>
              </p:sp>
              <p:sp>
                <p:nvSpPr>
                  <p:cNvPr id="15386" name="Oval 26">
                    <a:extLst>
                      <a:ext uri="{FF2B5EF4-FFF2-40B4-BE49-F238E27FC236}">
                        <a16:creationId xmlns:a16="http://schemas.microsoft.com/office/drawing/2014/main" id="{ECC38B16-3DF3-6BBC-0382-AD6BE3B99E3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872" y="2928"/>
                    <a:ext cx="48" cy="48"/>
                  </a:xfrm>
                  <a:prstGeom prst="ellipse">
                    <a:avLst/>
                  </a:prstGeom>
                  <a:solidFill>
                    <a:srgbClr val="0000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80000"/>
                      <a:buBlip>
                        <a:blip r:embed="rId4"/>
                      </a:buBlip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70000"/>
                      <a:buBlip>
                        <a:blip r:embed="rId5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tr-TR" altLang="tr-TR" sz="1800"/>
                  </a:p>
                </p:txBody>
              </p:sp>
              <p:sp>
                <p:nvSpPr>
                  <p:cNvPr id="15387" name="Oval 27">
                    <a:extLst>
                      <a:ext uri="{FF2B5EF4-FFF2-40B4-BE49-F238E27FC236}">
                        <a16:creationId xmlns:a16="http://schemas.microsoft.com/office/drawing/2014/main" id="{7E7B8B81-57DC-0978-4985-C1A8E99805C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680" y="3264"/>
                    <a:ext cx="48" cy="48"/>
                  </a:xfrm>
                  <a:prstGeom prst="ellipse">
                    <a:avLst/>
                  </a:prstGeom>
                  <a:solidFill>
                    <a:srgbClr val="0000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80000"/>
                      <a:buBlip>
                        <a:blip r:embed="rId4"/>
                      </a:buBlip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70000"/>
                      <a:buBlip>
                        <a:blip r:embed="rId5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tr-TR" altLang="tr-TR" sz="1800"/>
                  </a:p>
                </p:txBody>
              </p:sp>
            </p:grpSp>
          </p:grpSp>
        </p:grpSp>
      </p:grp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8081A889-D075-C536-D53C-9EBD89D9DB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8525" y="228600"/>
            <a:ext cx="6049963" cy="1143000"/>
          </a:xfrm>
        </p:spPr>
        <p:txBody>
          <a:bodyPr/>
          <a:lstStyle/>
          <a:p>
            <a:pPr eaLnBrk="1" hangingPunct="1"/>
            <a:r>
              <a:rPr lang="tr-TR" altLang="tr-TR" sz="3200" b="1">
                <a:solidFill>
                  <a:schemeClr val="hlink"/>
                </a:solidFill>
              </a:rPr>
              <a:t>İki değişken arasındaki ilişki</a:t>
            </a:r>
            <a:endParaRPr lang="en-US" altLang="tr-TR" sz="3200" b="1">
              <a:solidFill>
                <a:schemeClr val="hlink"/>
              </a:solidFill>
            </a:endParaRPr>
          </a:p>
        </p:txBody>
      </p:sp>
      <p:sp>
        <p:nvSpPr>
          <p:cNvPr id="17411" name="Text Box 3">
            <a:extLst>
              <a:ext uri="{FF2B5EF4-FFF2-40B4-BE49-F238E27FC236}">
                <a16:creationId xmlns:a16="http://schemas.microsoft.com/office/drawing/2014/main" id="{323C751C-10AF-B592-F990-2C039AB53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5516563"/>
            <a:ext cx="4038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tr-TR" sz="2800" b="1">
                <a:solidFill>
                  <a:srgbClr val="990000"/>
                </a:solidFill>
                <a:latin typeface="Book Antiqua" panose="02040602050305030304" pitchFamily="18" charset="0"/>
              </a:rPr>
              <a:t>(d)  </a:t>
            </a:r>
            <a:r>
              <a:rPr lang="tr-TR" altLang="tr-TR" sz="2800" b="1">
                <a:solidFill>
                  <a:srgbClr val="990000"/>
                </a:solidFill>
                <a:latin typeface="Book Antiqua" panose="02040602050305030304" pitchFamily="18" charset="0"/>
              </a:rPr>
              <a:t>İlişki yok</a:t>
            </a:r>
            <a:endParaRPr lang="en-US" altLang="tr-TR" sz="2800" b="1">
              <a:solidFill>
                <a:srgbClr val="990000"/>
              </a:solidFill>
              <a:latin typeface="Book Antiqua" panose="02040602050305030304" pitchFamily="18" charset="0"/>
            </a:endParaRPr>
          </a:p>
        </p:txBody>
      </p:sp>
      <p:grpSp>
        <p:nvGrpSpPr>
          <p:cNvPr id="17412" name="Group 4">
            <a:extLst>
              <a:ext uri="{FF2B5EF4-FFF2-40B4-BE49-F238E27FC236}">
                <a16:creationId xmlns:a16="http://schemas.microsoft.com/office/drawing/2014/main" id="{84513CBE-07C3-571E-10D2-4E020DCF98E0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1484313"/>
            <a:ext cx="5943600" cy="3733800"/>
            <a:chOff x="1200" y="1296"/>
            <a:chExt cx="3744" cy="2352"/>
          </a:xfrm>
        </p:grpSpPr>
        <p:sp>
          <p:nvSpPr>
            <p:cNvPr id="17413" name="Oval 5">
              <a:extLst>
                <a:ext uri="{FF2B5EF4-FFF2-40B4-BE49-F238E27FC236}">
                  <a16:creationId xmlns:a16="http://schemas.microsoft.com/office/drawing/2014/main" id="{25BC120B-0FD9-51A2-9BB2-59A66562B9F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3072" y="1968"/>
              <a:ext cx="48" cy="4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80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70000"/>
                <a:buBlip>
                  <a:blip r:embed="rId5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17414" name="Oval 6">
              <a:extLst>
                <a:ext uri="{FF2B5EF4-FFF2-40B4-BE49-F238E27FC236}">
                  <a16:creationId xmlns:a16="http://schemas.microsoft.com/office/drawing/2014/main" id="{B3379B34-CA5D-C94E-24F3-69647AD04D2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3600" y="2016"/>
              <a:ext cx="48" cy="4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80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70000"/>
                <a:buBlip>
                  <a:blip r:embed="rId5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sp>
          <p:nvSpPr>
            <p:cNvPr id="17415" name="Oval 7">
              <a:extLst>
                <a:ext uri="{FF2B5EF4-FFF2-40B4-BE49-F238E27FC236}">
                  <a16:creationId xmlns:a16="http://schemas.microsoft.com/office/drawing/2014/main" id="{84E53447-C83D-251C-E554-AAEFAED91E8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3696" y="3024"/>
              <a:ext cx="48" cy="4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80000"/>
                <a:buBlip>
                  <a:blip r:embed="rId4"/>
                </a:buBlip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70000"/>
                <a:buBlip>
                  <a:blip r:embed="rId5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  <p:grpSp>
          <p:nvGrpSpPr>
            <p:cNvPr id="17416" name="Group 8">
              <a:extLst>
                <a:ext uri="{FF2B5EF4-FFF2-40B4-BE49-F238E27FC236}">
                  <a16:creationId xmlns:a16="http://schemas.microsoft.com/office/drawing/2014/main" id="{66E4E750-6558-160F-2A21-9CDBD3FBD03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0" y="1296"/>
              <a:ext cx="3744" cy="2352"/>
              <a:chOff x="1200" y="1296"/>
              <a:chExt cx="3744" cy="2352"/>
            </a:xfrm>
          </p:grpSpPr>
          <p:grpSp>
            <p:nvGrpSpPr>
              <p:cNvPr id="17417" name="Group 9">
                <a:extLst>
                  <a:ext uri="{FF2B5EF4-FFF2-40B4-BE49-F238E27FC236}">
                    <a16:creationId xmlns:a16="http://schemas.microsoft.com/office/drawing/2014/main" id="{2BD713D0-AC6D-DC1A-2189-58A6B5900F9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24" y="2304"/>
                <a:ext cx="2064" cy="480"/>
                <a:chOff x="1824" y="2304"/>
                <a:chExt cx="2064" cy="480"/>
              </a:xfrm>
            </p:grpSpPr>
            <p:sp>
              <p:nvSpPr>
                <p:cNvPr id="17431" name="Oval 10">
                  <a:extLst>
                    <a:ext uri="{FF2B5EF4-FFF2-40B4-BE49-F238E27FC236}">
                      <a16:creationId xmlns:a16="http://schemas.microsoft.com/office/drawing/2014/main" id="{CC421920-87B7-023A-3AD3-898980D7E04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5400000">
                  <a:off x="3120" y="2400"/>
                  <a:ext cx="48" cy="48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80000"/>
                    <a:buBlip>
                      <a:blip r:embed="rId4"/>
                    </a:buBlip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70000"/>
                    <a:buBlip>
                      <a:blip r:embed="rId5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7432" name="Oval 11">
                  <a:extLst>
                    <a:ext uri="{FF2B5EF4-FFF2-40B4-BE49-F238E27FC236}">
                      <a16:creationId xmlns:a16="http://schemas.microsoft.com/office/drawing/2014/main" id="{73786BC7-B656-4D89-A4EE-3FE7D1820E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5400000">
                  <a:off x="2592" y="2448"/>
                  <a:ext cx="48" cy="48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80000"/>
                    <a:buBlip>
                      <a:blip r:embed="rId4"/>
                    </a:buBlip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70000"/>
                    <a:buBlip>
                      <a:blip r:embed="rId5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7433" name="Oval 12">
                  <a:extLst>
                    <a:ext uri="{FF2B5EF4-FFF2-40B4-BE49-F238E27FC236}">
                      <a16:creationId xmlns:a16="http://schemas.microsoft.com/office/drawing/2014/main" id="{82B6D4E9-E657-A276-F89F-A77945E3AE4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40" y="2592"/>
                  <a:ext cx="48" cy="48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80000"/>
                    <a:buBlip>
                      <a:blip r:embed="rId4"/>
                    </a:buBlip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70000"/>
                    <a:buBlip>
                      <a:blip r:embed="rId5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7434" name="Oval 13">
                  <a:extLst>
                    <a:ext uri="{FF2B5EF4-FFF2-40B4-BE49-F238E27FC236}">
                      <a16:creationId xmlns:a16="http://schemas.microsoft.com/office/drawing/2014/main" id="{36F68F02-E71C-CC44-E833-0FBC8568FEA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64" y="2304"/>
                  <a:ext cx="48" cy="48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80000"/>
                    <a:buBlip>
                      <a:blip r:embed="rId4"/>
                    </a:buBlip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70000"/>
                    <a:buBlip>
                      <a:blip r:embed="rId5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7435" name="Oval 14">
                  <a:extLst>
                    <a:ext uri="{FF2B5EF4-FFF2-40B4-BE49-F238E27FC236}">
                      <a16:creationId xmlns:a16="http://schemas.microsoft.com/office/drawing/2014/main" id="{BE00732B-19DE-0755-5876-CEDEC8312BA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76" y="2736"/>
                  <a:ext cx="48" cy="48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80000"/>
                    <a:buBlip>
                      <a:blip r:embed="rId4"/>
                    </a:buBlip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70000"/>
                    <a:buBlip>
                      <a:blip r:embed="rId5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7436" name="Oval 15">
                  <a:extLst>
                    <a:ext uri="{FF2B5EF4-FFF2-40B4-BE49-F238E27FC236}">
                      <a16:creationId xmlns:a16="http://schemas.microsoft.com/office/drawing/2014/main" id="{EEACE90A-85F3-C25F-7D72-0ECC48775C7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4" y="2304"/>
                  <a:ext cx="48" cy="48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80000"/>
                    <a:buBlip>
                      <a:blip r:embed="rId4"/>
                    </a:buBlip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70000"/>
                    <a:buBlip>
                      <a:blip r:embed="rId5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17418" name="Group 16">
                <a:extLst>
                  <a:ext uri="{FF2B5EF4-FFF2-40B4-BE49-F238E27FC236}">
                    <a16:creationId xmlns:a16="http://schemas.microsoft.com/office/drawing/2014/main" id="{42936347-C6C3-FE95-1686-1BD362AC7DB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00" y="1296"/>
                <a:ext cx="3744" cy="2352"/>
                <a:chOff x="1200" y="1296"/>
                <a:chExt cx="3744" cy="2352"/>
              </a:xfrm>
            </p:grpSpPr>
            <p:sp>
              <p:nvSpPr>
                <p:cNvPr id="17419" name="Oval 17">
                  <a:extLst>
                    <a:ext uri="{FF2B5EF4-FFF2-40B4-BE49-F238E27FC236}">
                      <a16:creationId xmlns:a16="http://schemas.microsoft.com/office/drawing/2014/main" id="{A19F2300-E685-33AB-991F-A6394E4B556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5400000">
                  <a:off x="3360" y="1632"/>
                  <a:ext cx="48" cy="48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80000"/>
                    <a:buBlip>
                      <a:blip r:embed="rId4"/>
                    </a:buBlip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70000"/>
                    <a:buBlip>
                      <a:blip r:embed="rId5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7420" name="Oval 18">
                  <a:extLst>
                    <a:ext uri="{FF2B5EF4-FFF2-40B4-BE49-F238E27FC236}">
                      <a16:creationId xmlns:a16="http://schemas.microsoft.com/office/drawing/2014/main" id="{A138306E-26A8-7E8D-7E6B-D9BB682A62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5400000">
                  <a:off x="2352" y="1824"/>
                  <a:ext cx="48" cy="48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80000"/>
                    <a:buBlip>
                      <a:blip r:embed="rId4"/>
                    </a:buBlip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70000"/>
                    <a:buBlip>
                      <a:blip r:embed="rId5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7421" name="Oval 19">
                  <a:extLst>
                    <a:ext uri="{FF2B5EF4-FFF2-40B4-BE49-F238E27FC236}">
                      <a16:creationId xmlns:a16="http://schemas.microsoft.com/office/drawing/2014/main" id="{B4E7A66F-9678-EC93-935E-4C2E101EC0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5400000">
                  <a:off x="2064" y="1920"/>
                  <a:ext cx="48" cy="48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80000"/>
                    <a:buBlip>
                      <a:blip r:embed="rId4"/>
                    </a:buBlip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70000"/>
                    <a:buBlip>
                      <a:blip r:embed="rId5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7422" name="Oval 20">
                  <a:extLst>
                    <a:ext uri="{FF2B5EF4-FFF2-40B4-BE49-F238E27FC236}">
                      <a16:creationId xmlns:a16="http://schemas.microsoft.com/office/drawing/2014/main" id="{A16DC9C8-541F-37C5-CF53-7D7823CA5B6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5400000">
                  <a:off x="2736" y="1584"/>
                  <a:ext cx="48" cy="48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80000"/>
                    <a:buBlip>
                      <a:blip r:embed="rId4"/>
                    </a:buBlip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70000"/>
                    <a:buBlip>
                      <a:blip r:embed="rId5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  <p:sp>
              <p:nvSpPr>
                <p:cNvPr id="17423" name="Oval 21">
                  <a:extLst>
                    <a:ext uri="{FF2B5EF4-FFF2-40B4-BE49-F238E27FC236}">
                      <a16:creationId xmlns:a16="http://schemas.microsoft.com/office/drawing/2014/main" id="{598E7389-B574-28AC-1A31-B0FBD0E92A8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5400000">
                  <a:off x="1776" y="1776"/>
                  <a:ext cx="48" cy="48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Blip>
                      <a:blip r:embed="rId3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80000"/>
                    <a:buBlip>
                      <a:blip r:embed="rId4"/>
                    </a:buBlip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70000"/>
                    <a:buBlip>
                      <a:blip r:embed="rId5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  <p:grpSp>
              <p:nvGrpSpPr>
                <p:cNvPr id="17424" name="Group 22">
                  <a:extLst>
                    <a:ext uri="{FF2B5EF4-FFF2-40B4-BE49-F238E27FC236}">
                      <a16:creationId xmlns:a16="http://schemas.microsoft.com/office/drawing/2014/main" id="{15A2256C-4288-75F7-6780-05C3D52B868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00" y="1296"/>
                  <a:ext cx="3744" cy="2352"/>
                  <a:chOff x="1200" y="1296"/>
                  <a:chExt cx="3744" cy="2352"/>
                </a:xfrm>
              </p:grpSpPr>
              <p:sp>
                <p:nvSpPr>
                  <p:cNvPr id="17425" name="Line 23">
                    <a:extLst>
                      <a:ext uri="{FF2B5EF4-FFF2-40B4-BE49-F238E27FC236}">
                        <a16:creationId xmlns:a16="http://schemas.microsoft.com/office/drawing/2014/main" id="{2D3F65CF-C975-A1E9-BD3C-3CED39AE5DD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488" y="1536"/>
                    <a:ext cx="0" cy="192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TR"/>
                  </a:p>
                </p:txBody>
              </p:sp>
              <p:sp>
                <p:nvSpPr>
                  <p:cNvPr id="17426" name="Line 24">
                    <a:extLst>
                      <a:ext uri="{FF2B5EF4-FFF2-40B4-BE49-F238E27FC236}">
                        <a16:creationId xmlns:a16="http://schemas.microsoft.com/office/drawing/2014/main" id="{5F81E1F3-4B3C-E83B-9DB3-D23A89F3C31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488" y="3456"/>
                    <a:ext cx="3120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TR"/>
                  </a:p>
                </p:txBody>
              </p:sp>
              <p:sp>
                <p:nvSpPr>
                  <p:cNvPr id="17427" name="Text Box 25">
                    <a:extLst>
                      <a:ext uri="{FF2B5EF4-FFF2-40B4-BE49-F238E27FC236}">
                        <a16:creationId xmlns:a16="http://schemas.microsoft.com/office/drawing/2014/main" id="{5DBBF95D-DB02-8100-91C4-D7EAC9E1F701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08" y="3360"/>
                    <a:ext cx="336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80000"/>
                      <a:buBlip>
                        <a:blip r:embed="rId4"/>
                      </a:buBlip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70000"/>
                      <a:buBlip>
                        <a:blip r:embed="rId5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tr-TR" sz="2400" b="1">
                        <a:latin typeface="Book Antiqua" panose="02040602050305030304" pitchFamily="18" charset="0"/>
                      </a:rPr>
                      <a:t>X</a:t>
                    </a:r>
                  </a:p>
                </p:txBody>
              </p:sp>
              <p:sp>
                <p:nvSpPr>
                  <p:cNvPr id="17428" name="Text Box 26">
                    <a:extLst>
                      <a:ext uri="{FF2B5EF4-FFF2-40B4-BE49-F238E27FC236}">
                        <a16:creationId xmlns:a16="http://schemas.microsoft.com/office/drawing/2014/main" id="{A5B0BA59-0F9E-7DA0-DAAD-E503D20E818D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00" y="1296"/>
                    <a:ext cx="336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80000"/>
                      <a:buBlip>
                        <a:blip r:embed="rId4"/>
                      </a:buBlip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70000"/>
                      <a:buBlip>
                        <a:blip r:embed="rId5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tr-TR" sz="2400" b="1">
                        <a:latin typeface="Book Antiqua" panose="02040602050305030304" pitchFamily="18" charset="0"/>
                      </a:rPr>
                      <a:t>Y</a:t>
                    </a:r>
                  </a:p>
                </p:txBody>
              </p:sp>
              <p:sp>
                <p:nvSpPr>
                  <p:cNvPr id="17429" name="Oval 27">
                    <a:extLst>
                      <a:ext uri="{FF2B5EF4-FFF2-40B4-BE49-F238E27FC236}">
                        <a16:creationId xmlns:a16="http://schemas.microsoft.com/office/drawing/2014/main" id="{46E19D8D-B24C-0A4C-800A-33787F27B0F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2928"/>
                    <a:ext cx="48" cy="48"/>
                  </a:xfrm>
                  <a:prstGeom prst="ellipse">
                    <a:avLst/>
                  </a:prstGeom>
                  <a:solidFill>
                    <a:srgbClr val="0000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80000"/>
                      <a:buBlip>
                        <a:blip r:embed="rId4"/>
                      </a:buBlip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70000"/>
                      <a:buBlip>
                        <a:blip r:embed="rId5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tr-TR" altLang="tr-TR" sz="1800"/>
                  </a:p>
                </p:txBody>
              </p:sp>
              <p:sp>
                <p:nvSpPr>
                  <p:cNvPr id="17430" name="Oval 28">
                    <a:extLst>
                      <a:ext uri="{FF2B5EF4-FFF2-40B4-BE49-F238E27FC236}">
                        <a16:creationId xmlns:a16="http://schemas.microsoft.com/office/drawing/2014/main" id="{295B81AF-56F3-AC80-1A9F-01468F9C5B2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680" y="3264"/>
                    <a:ext cx="48" cy="48"/>
                  </a:xfrm>
                  <a:prstGeom prst="ellipse">
                    <a:avLst/>
                  </a:prstGeom>
                  <a:solidFill>
                    <a:srgbClr val="0000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Blip>
                        <a:blip r:embed="rId3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80000"/>
                      <a:buBlip>
                        <a:blip r:embed="rId4"/>
                      </a:buBlip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70000"/>
                      <a:buBlip>
                        <a:blip r:embed="rId5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tr-TR" altLang="tr-TR" sz="1800"/>
                  </a:p>
                </p:txBody>
              </p:sp>
            </p:grpSp>
          </p:grpSp>
        </p:grpSp>
      </p:grp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2681D1E7-42B4-721F-C7D5-5E2542AE4A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125538"/>
            <a:ext cx="7272338" cy="452596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tr-TR" altLang="tr-TR" sz="2600"/>
              <a:t>Saçılım grafiği</a:t>
            </a:r>
            <a:r>
              <a:rPr lang="en-US" altLang="tr-TR" sz="2600"/>
              <a:t> ( x-y </a:t>
            </a:r>
            <a:r>
              <a:rPr lang="tr-TR" altLang="tr-TR" sz="2600"/>
              <a:t>grafiği</a:t>
            </a:r>
            <a:r>
              <a:rPr lang="en-US" altLang="tr-TR" sz="2600"/>
              <a:t>) </a:t>
            </a:r>
            <a:r>
              <a:rPr lang="tr-TR" altLang="tr-TR" sz="2600"/>
              <a:t>ile, iki değişken seti arasındaki ilişkinin doğrusal olup olmadığı ve ilişkinin yönü hakkında genel bir perspektif edinilir.</a:t>
            </a:r>
            <a:r>
              <a:rPr lang="en-US" altLang="tr-TR" sz="2600"/>
              <a:t> </a:t>
            </a:r>
            <a:r>
              <a:rPr lang="tr-TR" altLang="tr-TR" sz="2600"/>
              <a:t>Bununla birlikte  ilişkinin yapısı ve yönü hakkında daha tutarlı ve hassas ölçülere ihtiyaç duyulur.</a:t>
            </a:r>
            <a:r>
              <a:rPr lang="en-US" altLang="tr-TR" sz="2600"/>
              <a:t> </a:t>
            </a:r>
            <a:endParaRPr lang="tr-TR" altLang="tr-TR" sz="2600"/>
          </a:p>
          <a:p>
            <a:pPr marL="0" indent="0" eaLnBrk="1" hangingPunct="1">
              <a:buFontTx/>
              <a:buNone/>
            </a:pPr>
            <a:r>
              <a:rPr lang="tr-TR" altLang="tr-TR" sz="2400" b="1">
                <a:solidFill>
                  <a:srgbClr val="990000"/>
                </a:solidFill>
              </a:rPr>
              <a:t>Korelasyon katsayısı</a:t>
            </a:r>
            <a:r>
              <a:rPr lang="tr-TR" altLang="tr-TR" sz="2600"/>
              <a:t>, iki değişken arasındaki ilişkiyi matematiksel olarak ölçen bir istatistiktir. </a:t>
            </a:r>
            <a:endParaRPr lang="en-US" altLang="tr-TR" sz="26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EE5A88EB-9AE1-4BB1-F341-7E357590C6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1300" y="404813"/>
            <a:ext cx="7354888" cy="5903912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tr-TR" altLang="tr-TR" b="1">
                <a:solidFill>
                  <a:srgbClr val="990000"/>
                </a:solidFill>
              </a:rPr>
              <a:t>İLİŞKİ TİPLERİ</a:t>
            </a:r>
            <a:endParaRPr lang="en-US" altLang="tr-TR" b="1">
              <a:solidFill>
                <a:srgbClr val="990000"/>
              </a:solidFill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altLang="tr-TR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tr-TR" altLang="tr-TR" sz="2600"/>
              <a:t>Değişkenlerin tipi ve dağılımlarına göre farklı yollarla korelasyon katsayısı hesaplanır.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tr-TR" sz="2600">
                <a:solidFill>
                  <a:srgbClr val="990000"/>
                </a:solidFill>
              </a:rPr>
              <a:t>Pearson's r:</a:t>
            </a:r>
            <a:r>
              <a:rPr lang="en-US" altLang="tr-TR" sz="2600"/>
              <a:t> </a:t>
            </a:r>
            <a:r>
              <a:rPr lang="tr-TR" altLang="tr-TR" sz="2600"/>
              <a:t>Her iki değişkenin</a:t>
            </a:r>
            <a:r>
              <a:rPr lang="en-US" altLang="tr-TR" sz="2600"/>
              <a:t> </a:t>
            </a:r>
            <a:r>
              <a:rPr lang="tr-TR" altLang="tr-TR" sz="2600"/>
              <a:t>(metrik kesikli ve/veya sürekli)</a:t>
            </a:r>
            <a:r>
              <a:rPr lang="en-US" altLang="tr-TR" sz="2600"/>
              <a:t> </a:t>
            </a:r>
            <a:r>
              <a:rPr lang="tr-TR" altLang="tr-TR" sz="2600"/>
              <a:t>Normal dağılım veya Normal dağılım özelliği gösterdiği durumlarda </a:t>
            </a:r>
            <a:r>
              <a:rPr lang="en-US" altLang="tr-TR" sz="2600"/>
              <a:t>Pearson’s r</a:t>
            </a:r>
            <a:r>
              <a:rPr lang="tr-TR" altLang="tr-TR" sz="2600"/>
              <a:t> korelasyon katsayısı kullanılır.</a:t>
            </a:r>
            <a:endParaRPr lang="en-US" altLang="tr-TR" sz="2600"/>
          </a:p>
          <a:p>
            <a:pPr marL="0" indent="0" eaLnBrk="1" hangingPunct="1">
              <a:lnSpc>
                <a:spcPct val="90000"/>
              </a:lnSpc>
            </a:pPr>
            <a:r>
              <a:rPr lang="en-US" altLang="tr-TR" sz="2600">
                <a:solidFill>
                  <a:srgbClr val="990000"/>
                </a:solidFill>
              </a:rPr>
              <a:t> Spearman's rho:</a:t>
            </a:r>
            <a:r>
              <a:rPr lang="en-US" altLang="tr-TR" sz="2600"/>
              <a:t> </a:t>
            </a:r>
            <a:r>
              <a:rPr lang="tr-TR" altLang="tr-TR" sz="2600"/>
              <a:t>Her iki değişkenin metrik olmadığı sıralı ölçülerde veya Normal dağılım özelliği göstermediği durumlarda sıralamaya dayalı hesaplanan korelasyon değeridir.</a:t>
            </a:r>
            <a:r>
              <a:rPr lang="en-US" altLang="tr-TR" sz="260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imono">
  <a:themeElements>
    <a:clrScheme name="Kimono 8">
      <a:dk1>
        <a:srgbClr val="000000"/>
      </a:dk1>
      <a:lt1>
        <a:srgbClr val="F0EED8"/>
      </a:lt1>
      <a:dk2>
        <a:srgbClr val="666729"/>
      </a:dk2>
      <a:lt2>
        <a:srgbClr val="3F3B19"/>
      </a:lt2>
      <a:accent1>
        <a:srgbClr val="E9D47D"/>
      </a:accent1>
      <a:accent2>
        <a:srgbClr val="D4DD91"/>
      </a:accent2>
      <a:accent3>
        <a:srgbClr val="F6F5E9"/>
      </a:accent3>
      <a:accent4>
        <a:srgbClr val="000000"/>
      </a:accent4>
      <a:accent5>
        <a:srgbClr val="F2E6BF"/>
      </a:accent5>
      <a:accent6>
        <a:srgbClr val="C0C883"/>
      </a:accent6>
      <a:hlink>
        <a:srgbClr val="9D943F"/>
      </a:hlink>
      <a:folHlink>
        <a:srgbClr val="C9C177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Kimono</Template>
  <TotalTime>2695</TotalTime>
  <Words>821</Words>
  <Application>Microsoft Macintosh PowerPoint</Application>
  <PresentationFormat>On-screen Show (4:3)</PresentationFormat>
  <Paragraphs>238</Paragraphs>
  <Slides>20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Book Antiqua</vt:lpstr>
      <vt:lpstr>Arial Tur</vt:lpstr>
      <vt:lpstr>Times New Roman</vt:lpstr>
      <vt:lpstr>Kimono</vt:lpstr>
      <vt:lpstr>MathType 4.0 Equation</vt:lpstr>
      <vt:lpstr>Microsoft Denklem 3.0</vt:lpstr>
      <vt:lpstr>Bitmap Image</vt:lpstr>
      <vt:lpstr>Microsoft Excel Grafiği</vt:lpstr>
      <vt:lpstr> KORELASYON </vt:lpstr>
      <vt:lpstr>PowerPoint Presentation</vt:lpstr>
      <vt:lpstr>Saçılım Grafiği</vt:lpstr>
      <vt:lpstr>İki değişken arasındaki ilişki</vt:lpstr>
      <vt:lpstr>İki değişken arasındaki ilişki</vt:lpstr>
      <vt:lpstr>İki değişken arasındaki ilişki</vt:lpstr>
      <vt:lpstr>İki değişken arasındaki ilişki</vt:lpstr>
      <vt:lpstr>PowerPoint Presentation</vt:lpstr>
      <vt:lpstr>PowerPoint Presentation</vt:lpstr>
      <vt:lpstr>PowerPoint Presentation</vt:lpstr>
      <vt:lpstr>Spearman's Korelasyon Katsayısı (rs)</vt:lpstr>
      <vt:lpstr>PowerPoint Presentation</vt:lpstr>
      <vt:lpstr>PowerPoint Presentation</vt:lpstr>
      <vt:lpstr>PowerPoint Presentation</vt:lpstr>
      <vt:lpstr>Saçılım Grafiği</vt:lpstr>
      <vt:lpstr>PowerPoint Presentation</vt:lpstr>
      <vt:lpstr>Örnek: Hemoglobin verilerini kullanarak Pearson’s korelasyon katsayısını hesaplayıp, yorumlayınız .</vt:lpstr>
      <vt:lpstr>PowerPoint Presentation</vt:lpstr>
      <vt:lpstr>PowerPoint Presentation</vt:lpstr>
      <vt:lpstr>PowerPoint Presentation</vt:lpstr>
    </vt:vector>
  </TitlesOfParts>
  <Company>...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LINEAR REGRESSION</dc:title>
  <dc:creator>Atilla Halil ELHAN</dc:creator>
  <cp:lastModifiedBy>Safa Gürcan</cp:lastModifiedBy>
  <cp:revision>224</cp:revision>
  <cp:lastPrinted>2012-05-02T07:40:02Z</cp:lastPrinted>
  <dcterms:created xsi:type="dcterms:W3CDTF">2005-02-01T07:10:24Z</dcterms:created>
  <dcterms:modified xsi:type="dcterms:W3CDTF">2025-05-10T16:47:19Z</dcterms:modified>
</cp:coreProperties>
</file>